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2.xml" ContentType="application/inkml+xml"/>
  <Override PartName="/ppt/notesSlides/notesSlide48.xml" ContentType="application/vnd.openxmlformats-officedocument.presentationml.notesSlide+xml"/>
  <Override PartName="/ppt/ink/ink3.xml" ContentType="application/inkml+xml"/>
  <Override PartName="/ppt/notesSlides/notesSlide49.xml" ContentType="application/vnd.openxmlformats-officedocument.presentationml.notesSlide+xml"/>
  <Override PartName="/ppt/ink/ink4.xml" ContentType="application/inkml+xml"/>
  <Override PartName="/ppt/notesSlides/notesSlide50.xml" ContentType="application/vnd.openxmlformats-officedocument.presentationml.notesSlide+xml"/>
  <Override PartName="/ppt/ink/ink5.xml" ContentType="application/inkml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ink/ink6.xml" ContentType="application/inkml+xml"/>
  <Override PartName="/ppt/notesSlides/notesSlide66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57" r:id="rId3"/>
    <p:sldId id="344" r:id="rId4"/>
    <p:sldId id="345" r:id="rId5"/>
    <p:sldId id="346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258" r:id="rId16"/>
    <p:sldId id="343" r:id="rId17"/>
    <p:sldId id="260" r:id="rId18"/>
    <p:sldId id="272" r:id="rId19"/>
    <p:sldId id="315" r:id="rId20"/>
    <p:sldId id="314" r:id="rId21"/>
    <p:sldId id="342" r:id="rId22"/>
    <p:sldId id="273" r:id="rId23"/>
    <p:sldId id="284" r:id="rId24"/>
    <p:sldId id="285" r:id="rId25"/>
    <p:sldId id="292" r:id="rId26"/>
    <p:sldId id="316" r:id="rId27"/>
    <p:sldId id="317" r:id="rId28"/>
    <p:sldId id="294" r:id="rId29"/>
    <p:sldId id="274" r:id="rId30"/>
    <p:sldId id="275" r:id="rId31"/>
    <p:sldId id="276" r:id="rId32"/>
    <p:sldId id="277" r:id="rId33"/>
    <p:sldId id="278" r:id="rId34"/>
    <p:sldId id="295" r:id="rId35"/>
    <p:sldId id="309" r:id="rId36"/>
    <p:sldId id="279" r:id="rId37"/>
    <p:sldId id="286" r:id="rId38"/>
    <p:sldId id="287" r:id="rId39"/>
    <p:sldId id="280" r:id="rId40"/>
    <p:sldId id="281" r:id="rId41"/>
    <p:sldId id="282" r:id="rId42"/>
    <p:sldId id="283" r:id="rId43"/>
    <p:sldId id="288" r:id="rId44"/>
    <p:sldId id="291" r:id="rId45"/>
    <p:sldId id="289" r:id="rId46"/>
    <p:sldId id="318" r:id="rId47"/>
    <p:sldId id="319" r:id="rId48"/>
    <p:sldId id="320" r:id="rId49"/>
    <p:sldId id="321" r:id="rId50"/>
    <p:sldId id="322" r:id="rId51"/>
    <p:sldId id="323" r:id="rId52"/>
    <p:sldId id="290" r:id="rId53"/>
    <p:sldId id="325" r:id="rId54"/>
    <p:sldId id="324" r:id="rId55"/>
    <p:sldId id="297" r:id="rId56"/>
    <p:sldId id="296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26" r:id="rId65"/>
    <p:sldId id="327" r:id="rId66"/>
    <p:sldId id="328" r:id="rId67"/>
    <p:sldId id="305" r:id="rId68"/>
    <p:sldId id="329" r:id="rId69"/>
    <p:sldId id="332" r:id="rId70"/>
    <p:sldId id="306" r:id="rId71"/>
    <p:sldId id="310" r:id="rId72"/>
    <p:sldId id="311" r:id="rId73"/>
    <p:sldId id="330" r:id="rId74"/>
    <p:sldId id="331" r:id="rId75"/>
    <p:sldId id="334" r:id="rId76"/>
    <p:sldId id="307" r:id="rId77"/>
    <p:sldId id="308" r:id="rId78"/>
    <p:sldId id="312" r:id="rId79"/>
    <p:sldId id="333" r:id="rId80"/>
    <p:sldId id="313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756" autoAdjust="0"/>
  </p:normalViewPr>
  <p:slideViewPr>
    <p:cSldViewPr snapToGrid="0">
      <p:cViewPr varScale="1">
        <p:scale>
          <a:sx n="93" d="100"/>
          <a:sy n="93" d="100"/>
        </p:scale>
        <p:origin x="123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C5D181-A2DD-43D4-A2CA-913466AD0A4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F515DD1-E8A2-4ABA-B71B-87D0043DEB87}">
      <dgm:prSet phldrT="[Text]"/>
      <dgm:spPr>
        <a:solidFill>
          <a:schemeClr val="tx2"/>
        </a:solidFill>
        <a:ln>
          <a:solidFill>
            <a:srgbClr val="676767"/>
          </a:solidFill>
        </a:ln>
      </dgm:spPr>
      <dgm:t>
        <a:bodyPr/>
        <a:lstStyle/>
        <a:p>
          <a:r>
            <a:rPr lang="en-US" dirty="0">
              <a:latin typeface="Segoe UI Light" panose="020B0502040204020203" pitchFamily="34" charset="0"/>
              <a:cs typeface="Segoe UI Light" panose="020B0502040204020203" pitchFamily="34" charset="0"/>
            </a:rPr>
            <a:t>train</a:t>
          </a:r>
        </a:p>
      </dgm:t>
    </dgm:pt>
    <dgm:pt modelId="{28EA5885-5537-4B53-AF20-CED208823C77}" type="parTrans" cxnId="{7945987E-CD45-4DC2-8919-B67781FF4A2F}">
      <dgm:prSet/>
      <dgm:spPr/>
      <dgm:t>
        <a:bodyPr/>
        <a:lstStyle/>
        <a:p>
          <a:endParaRPr lang="en-US"/>
        </a:p>
      </dgm:t>
    </dgm:pt>
    <dgm:pt modelId="{700B9B32-E576-41AD-BF29-3C3D99AF451D}" type="sibTrans" cxnId="{7945987E-CD45-4DC2-8919-B67781FF4A2F}">
      <dgm:prSet/>
      <dgm:spPr>
        <a:solidFill>
          <a:schemeClr val="tx2"/>
        </a:solidFill>
        <a:ln>
          <a:solidFill>
            <a:srgbClr val="676767"/>
          </a:solidFill>
        </a:ln>
      </dgm:spPr>
      <dgm:t>
        <a:bodyPr/>
        <a:lstStyle/>
        <a:p>
          <a:endParaRPr lang="en-US" dirty="0"/>
        </a:p>
      </dgm:t>
    </dgm:pt>
    <dgm:pt modelId="{4BA3DD77-4DB1-4385-A67F-E10C86A64D07}">
      <dgm:prSet phldrT="[Text]"/>
      <dgm:spPr>
        <a:solidFill>
          <a:schemeClr val="tx2"/>
        </a:solidFill>
        <a:ln>
          <a:solidFill>
            <a:srgbClr val="676767"/>
          </a:solidFill>
        </a:ln>
      </dgm:spPr>
      <dgm:t>
        <a:bodyPr/>
        <a:lstStyle/>
        <a:p>
          <a:r>
            <a:rPr lang="en-US" dirty="0">
              <a:latin typeface="Segoe UI Light" panose="020B0502040204020203" pitchFamily="34" charset="0"/>
              <a:cs typeface="Segoe UI Light" panose="020B0502040204020203" pitchFamily="34" charset="0"/>
            </a:rPr>
            <a:t>test</a:t>
          </a:r>
        </a:p>
      </dgm:t>
    </dgm:pt>
    <dgm:pt modelId="{E7B99658-876C-45D7-B03C-CE5020D11914}" type="parTrans" cxnId="{95FFACB8-E86D-449D-9B44-768DAADACA98}">
      <dgm:prSet/>
      <dgm:spPr/>
      <dgm:t>
        <a:bodyPr/>
        <a:lstStyle/>
        <a:p>
          <a:endParaRPr lang="en-US"/>
        </a:p>
      </dgm:t>
    </dgm:pt>
    <dgm:pt modelId="{7993A8AD-5BB6-4E9B-A244-8B8CD3A59B43}" type="sibTrans" cxnId="{95FFACB8-E86D-449D-9B44-768DAADACA98}">
      <dgm:prSet/>
      <dgm:spPr/>
      <dgm:t>
        <a:bodyPr/>
        <a:lstStyle/>
        <a:p>
          <a:endParaRPr lang="en-US"/>
        </a:p>
      </dgm:t>
    </dgm:pt>
    <dgm:pt modelId="{FF051CAF-F3F7-492B-8E54-BD2638197FC2}" type="pres">
      <dgm:prSet presAssocID="{59C5D181-A2DD-43D4-A2CA-913466AD0A43}" presName="Name0" presStyleCnt="0">
        <dgm:presLayoutVars>
          <dgm:dir/>
          <dgm:resizeHandles val="exact"/>
        </dgm:presLayoutVars>
      </dgm:prSet>
      <dgm:spPr/>
    </dgm:pt>
    <dgm:pt modelId="{378E36E0-834A-4170-B308-6A17F3E7E787}" type="pres">
      <dgm:prSet presAssocID="{CF515DD1-E8A2-4ABA-B71B-87D0043DEB87}" presName="node" presStyleLbl="node1" presStyleIdx="0" presStyleCnt="2" custLinFactNeighborX="-807">
        <dgm:presLayoutVars>
          <dgm:bulletEnabled val="1"/>
        </dgm:presLayoutVars>
      </dgm:prSet>
      <dgm:spPr/>
    </dgm:pt>
    <dgm:pt modelId="{076C0989-EFB0-4F1B-A18D-6E6DBB7818FA}" type="pres">
      <dgm:prSet presAssocID="{700B9B32-E576-41AD-BF29-3C3D99AF451D}" presName="sibTrans" presStyleLbl="sibTrans2D1" presStyleIdx="0" presStyleCnt="1"/>
      <dgm:spPr/>
    </dgm:pt>
    <dgm:pt modelId="{D6344593-6D84-4497-AD38-548BC5B56C20}" type="pres">
      <dgm:prSet presAssocID="{700B9B32-E576-41AD-BF29-3C3D99AF451D}" presName="connectorText" presStyleLbl="sibTrans2D1" presStyleIdx="0" presStyleCnt="1"/>
      <dgm:spPr/>
    </dgm:pt>
    <dgm:pt modelId="{A28C9494-3778-4881-B8AA-822110BE4FEE}" type="pres">
      <dgm:prSet presAssocID="{4BA3DD77-4DB1-4385-A67F-E10C86A64D07}" presName="node" presStyleLbl="node1" presStyleIdx="1" presStyleCnt="2">
        <dgm:presLayoutVars>
          <dgm:bulletEnabled val="1"/>
        </dgm:presLayoutVars>
      </dgm:prSet>
      <dgm:spPr/>
    </dgm:pt>
  </dgm:ptLst>
  <dgm:cxnLst>
    <dgm:cxn modelId="{E3F95D0D-50C1-4DB1-BD0B-746B1252913D}" type="presOf" srcId="{59C5D181-A2DD-43D4-A2CA-913466AD0A43}" destId="{FF051CAF-F3F7-492B-8E54-BD2638197FC2}" srcOrd="0" destOrd="0" presId="urn:microsoft.com/office/officeart/2005/8/layout/process1"/>
    <dgm:cxn modelId="{7A56FD28-DCDD-4834-ACBF-AF758C0C5185}" type="presOf" srcId="{CF515DD1-E8A2-4ABA-B71B-87D0043DEB87}" destId="{378E36E0-834A-4170-B308-6A17F3E7E787}" srcOrd="0" destOrd="0" presId="urn:microsoft.com/office/officeart/2005/8/layout/process1"/>
    <dgm:cxn modelId="{7945987E-CD45-4DC2-8919-B67781FF4A2F}" srcId="{59C5D181-A2DD-43D4-A2CA-913466AD0A43}" destId="{CF515DD1-E8A2-4ABA-B71B-87D0043DEB87}" srcOrd="0" destOrd="0" parTransId="{28EA5885-5537-4B53-AF20-CED208823C77}" sibTransId="{700B9B32-E576-41AD-BF29-3C3D99AF451D}"/>
    <dgm:cxn modelId="{C7D7A685-5D94-4D7F-8A4D-27F218656EF1}" type="presOf" srcId="{700B9B32-E576-41AD-BF29-3C3D99AF451D}" destId="{D6344593-6D84-4497-AD38-548BC5B56C20}" srcOrd="1" destOrd="0" presId="urn:microsoft.com/office/officeart/2005/8/layout/process1"/>
    <dgm:cxn modelId="{609EA68E-6377-42CD-9344-2AC9C569D311}" type="presOf" srcId="{4BA3DD77-4DB1-4385-A67F-E10C86A64D07}" destId="{A28C9494-3778-4881-B8AA-822110BE4FEE}" srcOrd="0" destOrd="0" presId="urn:microsoft.com/office/officeart/2005/8/layout/process1"/>
    <dgm:cxn modelId="{95FFACB8-E86D-449D-9B44-768DAADACA98}" srcId="{59C5D181-A2DD-43D4-A2CA-913466AD0A43}" destId="{4BA3DD77-4DB1-4385-A67F-E10C86A64D07}" srcOrd="1" destOrd="0" parTransId="{E7B99658-876C-45D7-B03C-CE5020D11914}" sibTransId="{7993A8AD-5BB6-4E9B-A244-8B8CD3A59B43}"/>
    <dgm:cxn modelId="{E0FBAEEE-7089-4588-A91B-43EC5A7B70D4}" type="presOf" srcId="{700B9B32-E576-41AD-BF29-3C3D99AF451D}" destId="{076C0989-EFB0-4F1B-A18D-6E6DBB7818FA}" srcOrd="0" destOrd="0" presId="urn:microsoft.com/office/officeart/2005/8/layout/process1"/>
    <dgm:cxn modelId="{7850128E-73B8-4304-BF2E-7D52CF6F89AD}" type="presParOf" srcId="{FF051CAF-F3F7-492B-8E54-BD2638197FC2}" destId="{378E36E0-834A-4170-B308-6A17F3E7E787}" srcOrd="0" destOrd="0" presId="urn:microsoft.com/office/officeart/2005/8/layout/process1"/>
    <dgm:cxn modelId="{58C2DD44-F63B-4444-A97C-22648F430201}" type="presParOf" srcId="{FF051CAF-F3F7-492B-8E54-BD2638197FC2}" destId="{076C0989-EFB0-4F1B-A18D-6E6DBB7818FA}" srcOrd="1" destOrd="0" presId="urn:microsoft.com/office/officeart/2005/8/layout/process1"/>
    <dgm:cxn modelId="{63B6C145-D65B-4D22-8EAA-65243D1A568F}" type="presParOf" srcId="{076C0989-EFB0-4F1B-A18D-6E6DBB7818FA}" destId="{D6344593-6D84-4497-AD38-548BC5B56C20}" srcOrd="0" destOrd="0" presId="urn:microsoft.com/office/officeart/2005/8/layout/process1"/>
    <dgm:cxn modelId="{CFB46467-8DDB-49DE-A1C2-895D959ED7DF}" type="presParOf" srcId="{FF051CAF-F3F7-492B-8E54-BD2638197FC2}" destId="{A28C9494-3778-4881-B8AA-822110BE4FEE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C5D181-A2DD-43D4-A2CA-913466AD0A4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CF515DD1-E8A2-4ABA-B71B-87D0043DEB87}">
      <dgm:prSet phldrT="[Text]"/>
      <dgm:spPr>
        <a:solidFill>
          <a:schemeClr val="tx2"/>
        </a:solidFill>
        <a:ln>
          <a:solidFill>
            <a:srgbClr val="676767"/>
          </a:solidFill>
        </a:ln>
      </dgm:spPr>
      <dgm:t>
        <a:bodyPr/>
        <a:lstStyle/>
        <a:p>
          <a:r>
            <a:rPr lang="en-US" dirty="0">
              <a:latin typeface="Segoe UI Light" panose="020B0502040204020203" pitchFamily="34" charset="0"/>
              <a:cs typeface="Segoe UI Light" panose="020B0502040204020203" pitchFamily="34" charset="0"/>
            </a:rPr>
            <a:t>train</a:t>
          </a:r>
        </a:p>
      </dgm:t>
    </dgm:pt>
    <dgm:pt modelId="{28EA5885-5537-4B53-AF20-CED208823C77}" type="parTrans" cxnId="{7945987E-CD45-4DC2-8919-B67781FF4A2F}">
      <dgm:prSet/>
      <dgm:spPr/>
      <dgm:t>
        <a:bodyPr/>
        <a:lstStyle/>
        <a:p>
          <a:endParaRPr lang="en-US"/>
        </a:p>
      </dgm:t>
    </dgm:pt>
    <dgm:pt modelId="{700B9B32-E576-41AD-BF29-3C3D99AF451D}" type="sibTrans" cxnId="{7945987E-CD45-4DC2-8919-B67781FF4A2F}">
      <dgm:prSet/>
      <dgm:spPr>
        <a:solidFill>
          <a:schemeClr val="tx2"/>
        </a:solidFill>
        <a:ln>
          <a:solidFill>
            <a:srgbClr val="676767"/>
          </a:solidFill>
        </a:ln>
      </dgm:spPr>
      <dgm:t>
        <a:bodyPr/>
        <a:lstStyle/>
        <a:p>
          <a:endParaRPr lang="en-US" dirty="0"/>
        </a:p>
      </dgm:t>
    </dgm:pt>
    <dgm:pt modelId="{4BA3DD77-4DB1-4385-A67F-E10C86A64D07}">
      <dgm:prSet phldrT="[Text]"/>
      <dgm:spPr>
        <a:solidFill>
          <a:schemeClr val="tx2"/>
        </a:solidFill>
        <a:ln>
          <a:solidFill>
            <a:srgbClr val="676767"/>
          </a:solidFill>
        </a:ln>
      </dgm:spPr>
      <dgm:t>
        <a:bodyPr/>
        <a:lstStyle/>
        <a:p>
          <a:r>
            <a:rPr lang="en-US" dirty="0">
              <a:latin typeface="Segoe UI Light" panose="020B0502040204020203" pitchFamily="34" charset="0"/>
              <a:cs typeface="Segoe UI Light" panose="020B0502040204020203" pitchFamily="34" charset="0"/>
            </a:rPr>
            <a:t>test</a:t>
          </a:r>
        </a:p>
      </dgm:t>
    </dgm:pt>
    <dgm:pt modelId="{E7B99658-876C-45D7-B03C-CE5020D11914}" type="parTrans" cxnId="{95FFACB8-E86D-449D-9B44-768DAADACA98}">
      <dgm:prSet/>
      <dgm:spPr/>
      <dgm:t>
        <a:bodyPr/>
        <a:lstStyle/>
        <a:p>
          <a:endParaRPr lang="en-US"/>
        </a:p>
      </dgm:t>
    </dgm:pt>
    <dgm:pt modelId="{7993A8AD-5BB6-4E9B-A244-8B8CD3A59B43}" type="sibTrans" cxnId="{95FFACB8-E86D-449D-9B44-768DAADACA98}">
      <dgm:prSet/>
      <dgm:spPr/>
      <dgm:t>
        <a:bodyPr/>
        <a:lstStyle/>
        <a:p>
          <a:endParaRPr lang="en-US"/>
        </a:p>
      </dgm:t>
    </dgm:pt>
    <dgm:pt modelId="{2C9940D8-70A1-4D4A-9548-AACBE230BA10}">
      <dgm:prSet phldrT="[Text]"/>
      <dgm:spPr>
        <a:solidFill>
          <a:schemeClr val="tx2"/>
        </a:solidFill>
        <a:ln>
          <a:solidFill>
            <a:srgbClr val="676767"/>
          </a:solidFill>
        </a:ln>
      </dgm:spPr>
      <dgm:t>
        <a:bodyPr/>
        <a:lstStyle/>
        <a:p>
          <a:r>
            <a:rPr lang="en-US" dirty="0">
              <a:latin typeface="Segoe UI Light" panose="020B0502040204020203" pitchFamily="34" charset="0"/>
              <a:cs typeface="Segoe UI Light" panose="020B0502040204020203" pitchFamily="34" charset="0"/>
            </a:rPr>
            <a:t>dev</a:t>
          </a:r>
        </a:p>
      </dgm:t>
    </dgm:pt>
    <dgm:pt modelId="{6133F704-EA10-41FB-BCAF-D95FBECC0F77}" type="parTrans" cxnId="{9ACE8996-D520-42C1-9B2D-546D7287EA02}">
      <dgm:prSet/>
      <dgm:spPr/>
      <dgm:t>
        <a:bodyPr/>
        <a:lstStyle/>
        <a:p>
          <a:endParaRPr lang="en-US"/>
        </a:p>
      </dgm:t>
    </dgm:pt>
    <dgm:pt modelId="{A82D5525-17B4-4874-85F8-EA69E89AC4A7}" type="sibTrans" cxnId="{9ACE8996-D520-42C1-9B2D-546D7287EA02}">
      <dgm:prSet/>
      <dgm:spPr/>
      <dgm:t>
        <a:bodyPr/>
        <a:lstStyle/>
        <a:p>
          <a:endParaRPr lang="en-US"/>
        </a:p>
      </dgm:t>
    </dgm:pt>
    <dgm:pt modelId="{FF051CAF-F3F7-492B-8E54-BD2638197FC2}" type="pres">
      <dgm:prSet presAssocID="{59C5D181-A2DD-43D4-A2CA-913466AD0A43}" presName="Name0" presStyleCnt="0">
        <dgm:presLayoutVars>
          <dgm:dir/>
          <dgm:resizeHandles val="exact"/>
        </dgm:presLayoutVars>
      </dgm:prSet>
      <dgm:spPr/>
    </dgm:pt>
    <dgm:pt modelId="{378E36E0-834A-4170-B308-6A17F3E7E787}" type="pres">
      <dgm:prSet presAssocID="{CF515DD1-E8A2-4ABA-B71B-87D0043DEB87}" presName="node" presStyleLbl="node1" presStyleIdx="0" presStyleCnt="3" custLinFactNeighborX="-807">
        <dgm:presLayoutVars>
          <dgm:bulletEnabled val="1"/>
        </dgm:presLayoutVars>
      </dgm:prSet>
      <dgm:spPr/>
    </dgm:pt>
    <dgm:pt modelId="{076C0989-EFB0-4F1B-A18D-6E6DBB7818FA}" type="pres">
      <dgm:prSet presAssocID="{700B9B32-E576-41AD-BF29-3C3D99AF451D}" presName="sibTrans" presStyleLbl="sibTrans2D1" presStyleIdx="0" presStyleCnt="2"/>
      <dgm:spPr/>
    </dgm:pt>
    <dgm:pt modelId="{D6344593-6D84-4497-AD38-548BC5B56C20}" type="pres">
      <dgm:prSet presAssocID="{700B9B32-E576-41AD-BF29-3C3D99AF451D}" presName="connectorText" presStyleLbl="sibTrans2D1" presStyleIdx="0" presStyleCnt="2"/>
      <dgm:spPr/>
    </dgm:pt>
    <dgm:pt modelId="{809F79EC-19CF-42ED-BABB-72F2DFB56DBE}" type="pres">
      <dgm:prSet presAssocID="{2C9940D8-70A1-4D4A-9548-AACBE230BA10}" presName="node" presStyleLbl="node1" presStyleIdx="1" presStyleCnt="3">
        <dgm:presLayoutVars>
          <dgm:bulletEnabled val="1"/>
        </dgm:presLayoutVars>
      </dgm:prSet>
      <dgm:spPr/>
    </dgm:pt>
    <dgm:pt modelId="{AD361EE1-C22E-4B38-9194-23FAFBB69594}" type="pres">
      <dgm:prSet presAssocID="{A82D5525-17B4-4874-85F8-EA69E89AC4A7}" presName="sibTrans" presStyleLbl="sibTrans2D1" presStyleIdx="1" presStyleCnt="2"/>
      <dgm:spPr/>
    </dgm:pt>
    <dgm:pt modelId="{8AB3EA25-B041-4BCA-BE88-D41AE2C36C70}" type="pres">
      <dgm:prSet presAssocID="{A82D5525-17B4-4874-85F8-EA69E89AC4A7}" presName="connectorText" presStyleLbl="sibTrans2D1" presStyleIdx="1" presStyleCnt="2"/>
      <dgm:spPr/>
    </dgm:pt>
    <dgm:pt modelId="{A28C9494-3778-4881-B8AA-822110BE4FEE}" type="pres">
      <dgm:prSet presAssocID="{4BA3DD77-4DB1-4385-A67F-E10C86A64D07}" presName="node" presStyleLbl="node1" presStyleIdx="2" presStyleCnt="3">
        <dgm:presLayoutVars>
          <dgm:bulletEnabled val="1"/>
        </dgm:presLayoutVars>
      </dgm:prSet>
      <dgm:spPr/>
    </dgm:pt>
  </dgm:ptLst>
  <dgm:cxnLst>
    <dgm:cxn modelId="{E3F95D0D-50C1-4DB1-BD0B-746B1252913D}" type="presOf" srcId="{59C5D181-A2DD-43D4-A2CA-913466AD0A43}" destId="{FF051CAF-F3F7-492B-8E54-BD2638197FC2}" srcOrd="0" destOrd="0" presId="urn:microsoft.com/office/officeart/2005/8/layout/process1"/>
    <dgm:cxn modelId="{7A56FD28-DCDD-4834-ACBF-AF758C0C5185}" type="presOf" srcId="{CF515DD1-E8A2-4ABA-B71B-87D0043DEB87}" destId="{378E36E0-834A-4170-B308-6A17F3E7E787}" srcOrd="0" destOrd="0" presId="urn:microsoft.com/office/officeart/2005/8/layout/process1"/>
    <dgm:cxn modelId="{35C8117E-F740-4297-9934-BE91E00D9C44}" type="presOf" srcId="{2C9940D8-70A1-4D4A-9548-AACBE230BA10}" destId="{809F79EC-19CF-42ED-BABB-72F2DFB56DBE}" srcOrd="0" destOrd="0" presId="urn:microsoft.com/office/officeart/2005/8/layout/process1"/>
    <dgm:cxn modelId="{7945987E-CD45-4DC2-8919-B67781FF4A2F}" srcId="{59C5D181-A2DD-43D4-A2CA-913466AD0A43}" destId="{CF515DD1-E8A2-4ABA-B71B-87D0043DEB87}" srcOrd="0" destOrd="0" parTransId="{28EA5885-5537-4B53-AF20-CED208823C77}" sibTransId="{700B9B32-E576-41AD-BF29-3C3D99AF451D}"/>
    <dgm:cxn modelId="{C7D7A685-5D94-4D7F-8A4D-27F218656EF1}" type="presOf" srcId="{700B9B32-E576-41AD-BF29-3C3D99AF451D}" destId="{D6344593-6D84-4497-AD38-548BC5B56C20}" srcOrd="1" destOrd="0" presId="urn:microsoft.com/office/officeart/2005/8/layout/process1"/>
    <dgm:cxn modelId="{609EA68E-6377-42CD-9344-2AC9C569D311}" type="presOf" srcId="{4BA3DD77-4DB1-4385-A67F-E10C86A64D07}" destId="{A28C9494-3778-4881-B8AA-822110BE4FEE}" srcOrd="0" destOrd="0" presId="urn:microsoft.com/office/officeart/2005/8/layout/process1"/>
    <dgm:cxn modelId="{9ACE8996-D520-42C1-9B2D-546D7287EA02}" srcId="{59C5D181-A2DD-43D4-A2CA-913466AD0A43}" destId="{2C9940D8-70A1-4D4A-9548-AACBE230BA10}" srcOrd="1" destOrd="0" parTransId="{6133F704-EA10-41FB-BCAF-D95FBECC0F77}" sibTransId="{A82D5525-17B4-4874-85F8-EA69E89AC4A7}"/>
    <dgm:cxn modelId="{C393B19C-A203-4952-B3B5-B5ECB90F2C70}" type="presOf" srcId="{A82D5525-17B4-4874-85F8-EA69E89AC4A7}" destId="{8AB3EA25-B041-4BCA-BE88-D41AE2C36C70}" srcOrd="1" destOrd="0" presId="urn:microsoft.com/office/officeart/2005/8/layout/process1"/>
    <dgm:cxn modelId="{95FFACB8-E86D-449D-9B44-768DAADACA98}" srcId="{59C5D181-A2DD-43D4-A2CA-913466AD0A43}" destId="{4BA3DD77-4DB1-4385-A67F-E10C86A64D07}" srcOrd="2" destOrd="0" parTransId="{E7B99658-876C-45D7-B03C-CE5020D11914}" sibTransId="{7993A8AD-5BB6-4E9B-A244-8B8CD3A59B43}"/>
    <dgm:cxn modelId="{E0FBAEEE-7089-4588-A91B-43EC5A7B70D4}" type="presOf" srcId="{700B9B32-E576-41AD-BF29-3C3D99AF451D}" destId="{076C0989-EFB0-4F1B-A18D-6E6DBB7818FA}" srcOrd="0" destOrd="0" presId="urn:microsoft.com/office/officeart/2005/8/layout/process1"/>
    <dgm:cxn modelId="{BBD955F5-C389-42B5-9E2E-0E3E7C630D7C}" type="presOf" srcId="{A82D5525-17B4-4874-85F8-EA69E89AC4A7}" destId="{AD361EE1-C22E-4B38-9194-23FAFBB69594}" srcOrd="0" destOrd="0" presId="urn:microsoft.com/office/officeart/2005/8/layout/process1"/>
    <dgm:cxn modelId="{7850128E-73B8-4304-BF2E-7D52CF6F89AD}" type="presParOf" srcId="{FF051CAF-F3F7-492B-8E54-BD2638197FC2}" destId="{378E36E0-834A-4170-B308-6A17F3E7E787}" srcOrd="0" destOrd="0" presId="urn:microsoft.com/office/officeart/2005/8/layout/process1"/>
    <dgm:cxn modelId="{58C2DD44-F63B-4444-A97C-22648F430201}" type="presParOf" srcId="{FF051CAF-F3F7-492B-8E54-BD2638197FC2}" destId="{076C0989-EFB0-4F1B-A18D-6E6DBB7818FA}" srcOrd="1" destOrd="0" presId="urn:microsoft.com/office/officeart/2005/8/layout/process1"/>
    <dgm:cxn modelId="{63B6C145-D65B-4D22-8EAA-65243D1A568F}" type="presParOf" srcId="{076C0989-EFB0-4F1B-A18D-6E6DBB7818FA}" destId="{D6344593-6D84-4497-AD38-548BC5B56C20}" srcOrd="0" destOrd="0" presId="urn:microsoft.com/office/officeart/2005/8/layout/process1"/>
    <dgm:cxn modelId="{7554A064-03D5-461E-8C9B-25B0A79513E5}" type="presParOf" srcId="{FF051CAF-F3F7-492B-8E54-BD2638197FC2}" destId="{809F79EC-19CF-42ED-BABB-72F2DFB56DBE}" srcOrd="2" destOrd="0" presId="urn:microsoft.com/office/officeart/2005/8/layout/process1"/>
    <dgm:cxn modelId="{30EBC96E-BC3D-4F59-93BD-EF8DDAF1B2A4}" type="presParOf" srcId="{FF051CAF-F3F7-492B-8E54-BD2638197FC2}" destId="{AD361EE1-C22E-4B38-9194-23FAFBB69594}" srcOrd="3" destOrd="0" presId="urn:microsoft.com/office/officeart/2005/8/layout/process1"/>
    <dgm:cxn modelId="{B59B7B72-CAD2-4E10-8A4F-FEE840EB0C77}" type="presParOf" srcId="{AD361EE1-C22E-4B38-9194-23FAFBB69594}" destId="{8AB3EA25-B041-4BCA-BE88-D41AE2C36C70}" srcOrd="0" destOrd="0" presId="urn:microsoft.com/office/officeart/2005/8/layout/process1"/>
    <dgm:cxn modelId="{CFB46467-8DDB-49DE-A1C2-895D959ED7DF}" type="presParOf" srcId="{FF051CAF-F3F7-492B-8E54-BD2638197FC2}" destId="{A28C9494-3778-4881-B8AA-822110BE4FE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E36E0-834A-4170-B308-6A17F3E7E787}">
      <dsp:nvSpPr>
        <dsp:cNvPr id="0" name=""/>
        <dsp:cNvSpPr/>
      </dsp:nvSpPr>
      <dsp:spPr>
        <a:xfrm>
          <a:off x="0" y="444805"/>
          <a:ext cx="4601987" cy="2761192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rgbClr val="67676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train</a:t>
          </a:r>
        </a:p>
      </dsp:txBody>
      <dsp:txXfrm>
        <a:off x="80873" y="525678"/>
        <a:ext cx="4440241" cy="2599446"/>
      </dsp:txXfrm>
    </dsp:sp>
    <dsp:sp modelId="{076C0989-EFB0-4F1B-A18D-6E6DBB7818FA}">
      <dsp:nvSpPr>
        <dsp:cNvPr id="0" name=""/>
        <dsp:cNvSpPr/>
      </dsp:nvSpPr>
      <dsp:spPr>
        <a:xfrm>
          <a:off x="5062726" y="1254755"/>
          <a:ext cx="976765" cy="1141292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solidFill>
            <a:srgbClr val="676767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900" kern="1200" dirty="0"/>
        </a:p>
      </dsp:txBody>
      <dsp:txXfrm>
        <a:off x="5062726" y="1483013"/>
        <a:ext cx="683736" cy="684776"/>
      </dsp:txXfrm>
    </dsp:sp>
    <dsp:sp modelId="{A28C9494-3778-4881-B8AA-822110BE4FEE}">
      <dsp:nvSpPr>
        <dsp:cNvPr id="0" name=""/>
        <dsp:cNvSpPr/>
      </dsp:nvSpPr>
      <dsp:spPr>
        <a:xfrm>
          <a:off x="6444941" y="444805"/>
          <a:ext cx="4601987" cy="2761192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rgbClr val="67676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test</a:t>
          </a:r>
        </a:p>
      </dsp:txBody>
      <dsp:txXfrm>
        <a:off x="6525814" y="525678"/>
        <a:ext cx="4440241" cy="2599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E36E0-834A-4170-B308-6A17F3E7E787}">
      <dsp:nvSpPr>
        <dsp:cNvPr id="0" name=""/>
        <dsp:cNvSpPr/>
      </dsp:nvSpPr>
      <dsp:spPr>
        <a:xfrm>
          <a:off x="341" y="954638"/>
          <a:ext cx="2902543" cy="1741526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rgbClr val="67676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train</a:t>
          </a:r>
        </a:p>
      </dsp:txBody>
      <dsp:txXfrm>
        <a:off x="51349" y="1005646"/>
        <a:ext cx="2800527" cy="1639510"/>
      </dsp:txXfrm>
    </dsp:sp>
    <dsp:sp modelId="{076C0989-EFB0-4F1B-A18D-6E6DBB7818FA}">
      <dsp:nvSpPr>
        <dsp:cNvPr id="0" name=""/>
        <dsp:cNvSpPr/>
      </dsp:nvSpPr>
      <dsp:spPr>
        <a:xfrm>
          <a:off x="3195481" y="1465486"/>
          <a:ext cx="620304" cy="719830"/>
        </a:xfrm>
        <a:prstGeom prst="rightArrow">
          <a:avLst>
            <a:gd name="adj1" fmla="val 60000"/>
            <a:gd name="adj2" fmla="val 50000"/>
          </a:avLst>
        </a:prstGeom>
        <a:solidFill>
          <a:schemeClr val="tx2"/>
        </a:solidFill>
        <a:ln>
          <a:solidFill>
            <a:srgbClr val="676767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3195481" y="1609452"/>
        <a:ext cx="434213" cy="431898"/>
      </dsp:txXfrm>
    </dsp:sp>
    <dsp:sp modelId="{809F79EC-19CF-42ED-BABB-72F2DFB56DBE}">
      <dsp:nvSpPr>
        <dsp:cNvPr id="0" name=""/>
        <dsp:cNvSpPr/>
      </dsp:nvSpPr>
      <dsp:spPr>
        <a:xfrm>
          <a:off x="4073271" y="954638"/>
          <a:ext cx="2902543" cy="1741526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rgbClr val="67676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dev</a:t>
          </a:r>
        </a:p>
      </dsp:txBody>
      <dsp:txXfrm>
        <a:off x="4124279" y="1005646"/>
        <a:ext cx="2800527" cy="1639510"/>
      </dsp:txXfrm>
    </dsp:sp>
    <dsp:sp modelId="{AD361EE1-C22E-4B38-9194-23FAFBB69594}">
      <dsp:nvSpPr>
        <dsp:cNvPr id="0" name=""/>
        <dsp:cNvSpPr/>
      </dsp:nvSpPr>
      <dsp:spPr>
        <a:xfrm>
          <a:off x="7266069" y="1465486"/>
          <a:ext cx="615339" cy="719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7266069" y="1609452"/>
        <a:ext cx="430737" cy="431898"/>
      </dsp:txXfrm>
    </dsp:sp>
    <dsp:sp modelId="{A28C9494-3778-4881-B8AA-822110BE4FEE}">
      <dsp:nvSpPr>
        <dsp:cNvPr id="0" name=""/>
        <dsp:cNvSpPr/>
      </dsp:nvSpPr>
      <dsp:spPr>
        <a:xfrm>
          <a:off x="8136832" y="954638"/>
          <a:ext cx="2902543" cy="1741526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rgbClr val="67676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test</a:t>
          </a:r>
        </a:p>
      </dsp:txBody>
      <dsp:txXfrm>
        <a:off x="8187840" y="1005646"/>
        <a:ext cx="2800527" cy="1639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7T04:23:52.802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7,'0'0,"0"0,0 0,0 0,1 1,-1-1,0 0,0 0,0 0,1 0,-1 1,0-1,0 0,1 0,-1 0,0 0,0 0,1 0,-1 0,0 0,0 0,1 0,-1 0,0 0,0 0,1 0,-1 0,0 0,0 0,1 0,-1 0,0 0,0 0,1 0,-1-1,0 1,0 0,1 0,-1 0,0 0,0 0,0-1,1 1,-1 0,0 0,0-1,0 1,0 0,0 0,0-1,1 1,-1 0,0 0,0-1,0 1,0 0,0 0,0-1,0 1,0 0,0 0,0-1,0 1,0 0,0 0,0-1,0 1,-1 0,1-1,17 22,2 11,-2 1,-2 1,-1 0,2 9,40 149,62 380,-20-82,-48-291,9-3,24 39,-39-127,4-3,5-2,4-3,48 61,-42-75,4-2,66 61,-86-99,2-3,2-1,1-3,3-3,14 7,11-1,2-3,1-3,2-4,1-4,2-3,0-5,1-3,1-4,74 0,486-12,-63-2,-376 15,80 22,-113-12,1-7,35-8,-177-9,23 0,13-4,-54 3,0-2,0-1,0 0,-1-1,16-7,-4-1,-7 2</inkml:trace>
  <inkml:trace contextRef="#ctx0" brushRef="#br0" timeOffset="603.6726">4422 2403,'-8'0,"2"0,0-1,-1 2,1-1,0 1,0 0,0 0,-5 2,10-2,0-1,-1 1,1 0,0 0,0 0,-1 0,1 0,0 0,0 0,0 0,0 0,0 0,0 1,1-1,-1 0,0 1,1-1,-1 0,1 1,-1-1,1 1,0-1,-1 1,1-1,0 1,0-1,0 1,0-1,1 1,-1-1,0 1,0-1,1 1,-1-1,1 1,2 10,1 0,1 0,0 0,0 0,1-1,0 0,6 7,13 16,21 21,-6-10,2-3,2-1,2-2,1-3,2-1,1-3,1-1,2-4,1-1,1-3,1-2,1-2,1-4,6 0,172 25,-13-3,-158-23,0 2,23 12,-67-20,0 0,-1 2,0 0,-1 1,0 1,0 1,-1 1,-1 0,0 1,6 9,-14-14,0 1,-1 1,0 0,-1 0,0 0,-1 1,0 0,-1 0,-1 1,0-1,-1 1,0 0,-1 0,-1 0,0 0,-1 0,0 4,-2 3,-1 0,0 0,-2-1,0 1,-2-1,0 0,-1 0,-7 11,0-1,-2-1,-1-1,-6 7,-19 18,-1-2,-3-2,-2-2,-11 5,-44 32,-3-4,-39 17,-22 3,-52 16,98-58,-42 10,107-47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7T05:41:20.581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10 12,'-6'-10,"3"9,3 8,36 140,1 33,10 74,127 851,19 958,-191-2021,51 775,-21-512,50 194,-44-332,10 11,-20-92,3-2,38 71,-64-146,4 10,1 0,11 14,-19-29,1-1,-1 0,1 1,0-1,0 0,0 0,0-1,1 1,-1-1,1 0,-1 0,1 0,0 0,0 0,0-1,1 1,-2-2,0 0,0 0,0 0,0-1,-1 1,1-1,0 1,0-1,-1 0,1 0,0 0,-1-1,1 1,-1 0,1-1,-1 0,0 0,0 1,0-1,0 0,0-1,0 1,1-2,9-13,0 0,-1-1,-1-1,-1 1,-1-2,0 0,29-82,6-37,48-200,-32 108,127-485,26 3,-75 334,9 50,-91 223,41-54,-59 104,2 2,23-23,-38 51,1 1,1 1,1 1,1 2,8-5,-22 17,1 1,-1 0,2 1,-1 0,1 1,0 1,0 0,8 0,-13 4,-1 0,1 0,0 1,0 0,-1 1,1 0,-1 1,1 0,-1 1,1 0,-1 1,0 0,6 3,-1 2,1 1,-2 0,0 1,0 0,-1 2,0-1,-1 1,0 1,5 9,7 13,-1 0,-3 1,-1 1,-1 1,-1 6,16 48,-5 2,4 40,11 93,10 187,-10 243,-3-51,-14-349,27 83,-31-231,13 32,-22-102,1 0,2-1,1-1,2-1,2 1,-11-24,0 0,0 0,2-1,-1 0,1-1,1 0,1-1,-1-1,1 0,1-1,0 0,0-1,1-1,0 0,0-2,1 1,0-2,-1 0,1-1,3-1,11 0,1 0,-1-3,0 0,0-2,0-2,-1 0,1-2,-1-1,-1-2,25-11,16-12,-2-3,-1-3,-2-3,-2-2,20-22,34-34,-4-6,11-23,2-11,-30 25</inkml:trace>
  <inkml:trace contextRef="#ctx0" brushRef="#br0" timeOffset="270.577">5849 4011,'2'64,"4"21,25 193,22 46,75 276,0-119,-95-382,4-2,4-1,38 64,-60-128,0 0,2-2,2 0,0-1,14 11,11 1</inkml:trace>
  <inkml:trace contextRef="#ctx0" brushRef="#br0" timeOffset="569.9299">5495 1834,'-1'-3,"-1"0,0 0,1 0,-1 0,0 0,0 0,-1 0,1 0,-1 1,1-1,-1 1,0 0,0 0,-2-1,-2-4,-12-8,14 11</inkml:trace>
  <inkml:trace contextRef="#ctx0" brushRef="#br0" timeOffset="1001.1363">7571 4130,'3'127,"6"0,21 101,6-39,34 88,16 18,-71-251,-7-32,-8-12,0 0,1 0,-1 0,0 1,0-1,0 0,1 0,-1 0,0 0,0 0,1 0,-1 0,0 0,0 0,0 0,1 0,-1 0,0 0,0 0,1 0,-1 0,0 0,0 0,0-1,1 1,-1 0,0 0,0 0,0 0,0 0,1-1,-1 1,0 0,0 0,2-3,0 0,-1 0,1-1,-1 1,0 0,0 0,0-1,0-1,14-71,3-61,-11 86,18-163,43-315,-39 362,7 1,13-20,-25 112,3 1,3 1,3 1,6-3,-18 38,1 0,2 2,2 0,1 2,1 1,2 1,0 2,12-7,-28 24,1 1,1 1,0 0,0 1,0 0,1 1,0 1,1 1,-1 1,1 0,0 1,0 1,8 0,-11 3,1-1,0 2,0 0,-1 1,0 0,1 2,-1 0,0 0,-1 1,0 1,0 1,0 0,-1 0,0 1,7 7,5 7,-1 1,-1 2,-1 0,-1 1,-1 1,-2 1,15 30,2 15,-3 2,20 70,0 33,18 136,16 195,-30-161,-41-264,29 155,-26-162,28 76,-38-131,1-1,0 0,2 0,1-1,7 9,-16-24,2-1,-1 1,0-1,1 0,0 0,0-1,1 1,-1-1,1 0,0-1,0 1,0-1,1-1,-1 1,1-1,-1 0,1 0,0-1,0 0,3 0,2-1,-1-1,1 0,-1-1,0 0,0-1,0-1,0 1,0-2,15-6,-1-1,18-12,40-31</inkml:trace>
  <inkml:trace contextRef="#ctx0" brushRef="#br0" timeOffset="1297.2601">10406 282,'-13'84,"-1"60,5 75,11 79,17 72,30 164,69 266,174 518,-194-957,-6-53,-11-57,-34-113,5-2,40 66,-78-178,-8-18</inkml:trace>
  <inkml:trace contextRef="#ctx0" brushRef="#br0" timeOffset="1563.9065">9562 3303,'4'-9,"0"0,0 1,1-1,0 1,1 0,-1 1,2-1,-1 1,1 0,0 1,0 0,1 0,0 0,5-2,35-22,1 2,2 2,0 2,1 3,47-12,14 2,1 4,44-1,-9 10,1 7,0 6,1 7,7 7,309 10,-266-20</inkml:trace>
  <inkml:trace contextRef="#ctx0" brushRef="#br0" timeOffset="1897.908">13562 2054,'-2'0,"0"0,0 0,1 1,-1-1,0 0,0 1,1-1,-1 1,0 0,1 0,-1 0,1 0,-2 0,-7 5,-22 13,2 2,0 1,-26 24,-91 86,-135 135,-185 235,417-444,2 3,4 1,-33 62,66-105,2 1,0 0,1 1,0 1,7-17,-1 0,1 1,0-1,0 0,1 1,0-1,0 0,0 1,0-1,1 0,0 1,0-1,1 0,-1 0,1 0,0 0,0 0,3 4,1-2,0 0,1 0,-1-1,1 0,1-1,-1 1,1-1,0-1,0 0,0 0,8 3,15 4,1-1,0-1,0-1,10-1,69 8,0-5,5-5,233-3,-263-3,45 0,162 0,-252 2,0 1,14 5,-50-7,0 1,0-1,0 1,-1 1,1-1,0 1,0 0,-1 0,1 0,-1 1,0-1,1 1,-1 0,-1 0,1 1,2 1,-5-2,1-1,-1 1,0-1,0 1,0-1,0 1,0 0,-1-1,1 1,-1 0,0 0,1-1,-1 2,-1 3,1 0,-1 1,-1-1,1 0,-1 0,-2 5,-13 26,-1-1,-1-1,-15 20,-118 169,-639 811,730-959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7T05:41:18.084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1475 120,'-15'-14,"-1"1,-1 0,0 1,0 1,-10-4,13 8,0 1,-1 0,0 1,0 0,0 1,-1 1,1 1,-12-1,3 2,0 2,1 0,-1 1,1 2,-12 3,-23 8,1 4,1 2,1 2,-6 6,-23 13,1 4,-60 45,99-60,2 2,2 1,1 3,1 1,-22 30,51-56,0 1,0 0,2 0,-1 1,2-1,0 2,1-1,0 1,1-1,0 3,2-6,1 0,0-1,1 1,0 0,1 0,0-1,0 1,1 0,1-1,0 0,0 1,1-1,0 0,5 6,1 1,0-2,1 1,1-1,0-1,9 8,18 14,19 12,286 213,-36-30,-117-78,91 101,-220-193,-3 3,-3 2,-3 3,-3 2,-3 3,3 13,-27-41,-2 1,-2 1,-3 1,-1 0,-3 1,-1 1,-3-1,-2 9,-4-20,-1 0,-2 1,-1-1,-2 0,-2 0,-2 0,-2-1,-1 0,-1 0,-17 31,5-23,-2 0,-3-2,-1-1,-2-1,-2-2,-2-1,-1-2,-12 8,-18 10,-2-3,-2-2,-2-4,-53 23,37-25,-2-4,-2-4,-11-1,45-18,0-2,-1-3,0-3,-1-2,-40-2,77-5,1-1,-1-2,1 0,0-1,-4-2,14 2,1 0,-1-1,0 0,1-1,0-1,0 0,1 0,0-1,-5-5,0-4,0 1,2-2,0 0,1-1,1 0,1-1,0-2,-21-47</inkml:trace>
  <inkml:trace contextRef="#ctx0" brushRef="#br0" timeOffset="531.4712">3771 1234,'-4'3,"1"1,0 0,0-1,0 1,0 0,1 0,0 0,-2 4,-5 9,-27 56,4 1,-5 22,-45 163,27-51,9 3,10 2,8 0,3 140,23-203,9 63,0-131,4 0,3 0,11 25,-16-71,2-1,2 0,1-1,10 16,-17-37,0 0,2-1,-1 1,2-2,-1 1,2-1,0-1,0 0,0-1,1 0,1 0,3 0,-2-1,0-2,0 0,1-1,0 0,-1-2,2 1,-1-2,0 0,6 0,0-2,1 0,-1-2,1 0,-1-2,0 0,9-4,11-6,-1-1,-1-2,-1-2,0-2,-1-1,22-19,20-19,-3-4,-2-3,-4-3,60-78,-32 22,-5-5,53-104,-76 109,-5-2,-6-3,-6-3,1-23,-29 72,-3-1,-4-1,-4-1,-4 0,-3-1,-5 0,-4-26,-1 72,-1 1,-2-1,-2 1,-2 0,-2 1,-16-36,21 60,-2 0,0 1,-1 0,-1 0,0 1,-1 1,-10-10,12 14,-2 1,1 0,-1 0,0 1,-1 1,0 0,0 1,-1 0,1 1,-9-2,3 3,0 0,-1 1,1 1,-1 1,1 0,-1 2,1 0,-13 3,-6 3,0 2,0 1,-33 15,-2 5,2 3,1 3,-22 18,0 6,3 4,-9 12,45-31,1 2,-32 41,66-68,0 2,2 0,1 1,1 1,0 0,2 0,1 2,0 3,-1 19</inkml:trace>
  <inkml:trace contextRef="#ctx0" brushRef="#br0" timeOffset="1529.4369">6673 1403,'-3'12,"1"-1,0 1,0 0,1 0,1 0,0 0,1 2,-1 17,5 154,8 0,15 46,74 370,-67-416,-27-139,176 864,-162-826,17 42,-38-124,-1 1,1-1,0 0,-1 0,1 0,0 1,0-1,1 0,-1 0,0 0,1-1,-1 1,1 0,0 0,0 0,-1-2,-1 0,1 0,-1 0,1-1,-1 1,1 0,-1 0,1 0,-1-1,1 1,-1 0,0 0,1-1,-1 1,0 0,1-1,-1 1,0-1,1 1,-1 0,0-1,0 1,1-1,-1 1,0-1,0 1,11-31,18-103,13-97,14-82,133-568,-97 540,80-180,-76 288,-67 170,25-36,-37 72,1 0,1 2,1 0,9-7,-20 22,0 1,1 1,0-1,1 2,-1-1,2 2,-1-1,1 1,0 1,0 0,0 1,3 0,-5 2,0 0,0 1,0 1,0 0,0 0,0 1,0 0,0 0,0 1,0 1,-1 0,1 0,-1 1,0 0,7 4,1 2,1 2,-2-1,0 2,0 0,-1 1,-1 1,0 0,-1 1,-1 0,0 1,4 10,7 16,-2 0,-1 1,-3 1,4 22,5 25,-5 2,-3 0,-5 2,0 73,-10-29,-6 1,-21 130,11-178,-4 0,-21 62,37-148,6-10,14-21,32-45,256-339,-212 293,5 4,51-39,-115 116,1 2,2 2,1 1,25-12,-51 33,0 1,0 1,0 0,1 1,0 0,0 1,0 1,0 0,1 1,-1 1,1 0,-1 1,1 1,0 1,-1 0,3 1,1 3,1 1,-2 0,1 1,-1 1,-1 1,0 1,0 0,-1 1,0 1,-1 1,-1 0,0 1,-1 0,4 7,15 21,-3 3,-1 0,-2 2,14 40,77 223,-63-159,28 47,-69-172,1 1,2-2,0 0,2-1,12 13,-17-25,0 1,1-2,0 0,0 0,2-1,-1-1,1-1,1 0,10 4,-1-4,1-1,-1-2,1 0,1-1,-1-2,0-1,1-1,0-2,-1 0,1-2,3-1,25-7,1-1,-1-4,-1-1,44-22,-31 8,-1-3,-2-2,-2-4,-1-2,-3-3,-1-2,-2-3,-3-2,-2-3,-2-2,-3-1,-3-3,-2-2,7-19,-7 4,-4-1,-3-2,5-28,-23 56,-2 0,-2 0,-3-1,-2 0,-1-48,-5 78,-2 0,-1 0,-1 1,0-1,-4-6,5 23,0-1,-1 0,0 1,0 0,0-1,-1 1,-1 0,1 1,-1-1,0 1,0 0,-1 0,0 1,0-1,0 1,-7-4,5 5,-1 0,0 0,1 1,-1 0,0 1,-1 0,1 0,0 1,0 0,-1 1,1 0,-1 0,1 1,0 0,-1 1,1 0,-6 2,-5 2,0 2,0 0,0 2,1 0,1 1,0 0,-7 7,-1 2,2 1,1 1,1 1,1 1,0 1,-7 13,4-1,2 1,1 1,3 1,-8 23,4 1,3 1,3 0,3 1,3 1,3 0,2 21,5-2,3-1,5 1,3-1,4-1,3 0,4-1,4-1,3-2,33 64,-35-88,3-2,2-1,2-1,2-2,3-1,1-3,3-1,2-2,1-2,2-2,2-2,1-2,26 11,-11-12,1-2,1-4,2-2,52 11,-31-15,1-5,0-3,52-1,-9-10,1-5,-1-6,0-6,-1-6,28-12,110-34,-272 66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7T04:46:46.56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1127,'368'-16,"-327"13,506-49,-90 7,700-34,290-26,597-35,-2034 139,-5 1,346-15,-235 15,-1 6,2 4,-88-7,-1 2,0 1,0 2,26 9,-23-4</inkml:trace>
  <inkml:trace contextRef="#ctx0" brushRef="#br0" timeOffset="700.4668">5873 182,'135'5,"28"0,26-11,0-7,87-23,1-18,150-22,-421 75,6-1,1 0,0 1,-1 0,1 1,0 1,0 0,-1 0,5 2,-16-2,1-1,0 1,-1-1,1 1,-1 0,1 0,0 0,-1 0,0 0,1 0,-1 0,0 0,1 0,-1 1,0-1,0 0,0 1,0-1,0 1,-1-1,1 1,0 0,0 2,-1-1,1 1,-1 0,0 0,0 0,0-1,0 1,-1 0,1 0,-2 2,-7 23,-1-1,-1 0,-2 0,-1-2,-1 1,-5 4,-304 467,42-71,-49 132,264-440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7T04:49:22.59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1047,'65'-2,"20"-5,7-1,318-9,226-18,377-110,-458 57,1 24,-186 41,-253 21,1 5,14 7,-92-6,-1 2,0 2,-1 1,0 2,0 1,-1 3,-1 0,10 8,-4 3</inkml:trace>
  <inkml:trace contextRef="#ctx0" brushRef="#br0" timeOffset="468.197">3696 1,'4'0,"0"1,0 0,0 0,0 0,0 0,0 0,-1 1,1 0,0 0,16 7,-13-7,226 79,-174-63,1-4,0-2,9-1,24-3,1-5,25-4,191-17,6 0,-305 17,11 0,0 0,0 2,-1 0,1 2,0 0,10 4,-28-6,0 0,-1 1,0-1,1 1,-1 0,0-1,0 2,0-1,0 0,0 1,0-1,-1 1,1 0,-1 0,0 0,0 0,0 0,0 1,1 2,-1 0,0 0,-1 1,1-1,-1 1,-1-1,1 1,-1-1,0 1,-1 4,-2 15,-1-1,-1 0,-1 0,-6 12,-22 59,-5-2,-4-2,-27 41,-170 261,205-339,-268 418,251-391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7T04:49:22.59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1047,'65'-2,"20"-5,7-1,318-9,226-18,377-110,-458 57,1 24,-186 41,-253 21,1 5,14 7,-92-6,-1 2,0 2,-1 1,0 2,0 1,-1 3,-1 0,10 8,-4 3</inkml:trace>
  <inkml:trace contextRef="#ctx0" brushRef="#br0" timeOffset="468.197">3696 1,'4'0,"0"1,0 0,0 0,0 0,0 0,0 0,-1 1,1 0,0 0,16 7,-13-7,226 79,-174-63,1-4,0-2,9-1,24-3,1-5,25-4,191-17,6 0,-305 17,11 0,0 0,0 2,-1 0,1 2,0 0,10 4,-28-6,0 0,-1 1,0-1,1 1,-1 0,0-1,0 2,0-1,0 0,0 1,0-1,-1 1,1 0,-1 0,0 0,0 0,0 0,0 1,1 2,-1 0,0 0,-1 1,1-1,-1 1,-1-1,1 1,-1-1,0 1,-1 4,-2 15,-1-1,-1 0,-1 0,-6 12,-22 59,-5-2,-4-2,-27 41,-170 261,205-339,-268 418,251-391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7T04:53:20.100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172 2245,'-1'-13,"0"1,-1 0,0 0,-2-3,-3-27,-41-394,-47-388,94 813,-6-70,3-68,33 162,20 10,-20-15,1-1,0-2,0 0,14-1,125-1,-101-5,0-3,0-3,53-14,13-12,47-20,-157 46,122-36,-117 37,0 1,1 1,29 0,-19 5</inkml:trace>
  <inkml:trace contextRef="#ctx0" brushRef="#br0" timeOffset="427.5239">475 0,'114'2,"-1"5,0 4,-1 6,0 4,63 23,-144-35,-1 2,-1 0,0 2,0 1,26 18,-43-24,0 1,-1 0,0 1,0 0,-1 0,-1 2,1-1,-2 1,0 0,0 1,-1 0,-1 0,0 0,1 4,-1 4,-1 0,0 0,-2 0,0 0,-2 1,0 9,-2 4,-2 1,-1 0,-6 21,-12 32,-4-2,-22 47,-16 26,8-32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7T05:21:56.151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2287,'19'-15,"0"0,-2-2,0 0,0-1,-2-1,0 0,2-7,-7 10,-1 0,-1 0,0-1,-1-1,-1 1,-1-1,-1 0,2-14,2-28,-4 1,-1-5,3-52,0 47,1-12,3-1,4 2,22-86,-32 147,1 0,1 0,1 0,1 0,0 1,7-9,18-28,17-18,-22 32,-25 37,17-28,2 1,1 1,2 1,0 1,27-22,3 6,100-77,-149 117,0 0,0 1,1 0,-1 1,1-1,0 1,4 0,-2 0,0-1,0 0,-1 0,2-2,14-6,1 1,2 1,-8 2,1-1,-1 0,0-1,3-3,36-22,-30 20</inkml:trace>
  <inkml:trace contextRef="#ctx0" brushRef="#br0" timeOffset="1740.9729">873 29,'1'-1,"0"0,-1 0,1 0,0 0,0 0,0 0,0 0,0 1,0-1,0 0,0 0,0 1,0-1,0 1,1-1,-1 1,0-1,0 1,1 0,-1 0,0-1,0 1,1 0,-1 0,1 0,27-5,1 1,-1 1,1 2,0 1,22 3,-3 2,1 3,-1 2,0 3,-47-13,0 1,-1 0,1 0,-1-1,1 1,-1 0,1 1,-1-1,0 0,1 0,-1 0,0 1,0-1,0 1,0-1,0 1,0-1,0 1,-1 0,1-1,0 1,-1 0,1-1,-1 1,0 0,0 0,2 9,-2 0,0 0,0-1,-1 4,0 5,0 40,1 121,2-137,2 0,2 0,4 7,-4-23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7T05:21:56.151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2287,'19'-15,"0"0,-2-2,0 0,0-1,-2-1,0 0,2-7,-7 10,-1 0,-1 0,0-1,-1-1,-1 1,-1-1,-1 0,2-14,2-28,-4 1,-1-5,3-52,0 47,1-12,3-1,4 2,22-86,-32 147,1 0,1 0,1 0,1 0,0 1,7-9,18-28,17-18,-22 32,-25 37,17-28,2 1,1 1,2 1,0 1,27-22,3 6,100-77,-149 117,0 0,0 1,1 0,-1 1,1-1,0 1,4 0,-2 0,0-1,0 0,-1 0,2-2,14-6,1 1,2 1,-8 2,1-1,-1 0,0-1,3-3,36-22,-30 20</inkml:trace>
  <inkml:trace contextRef="#ctx0" brushRef="#br0" timeOffset="1740.9729">873 29,'1'-1,"0"0,-1 0,1 0,0 0,0 0,0 0,0 0,0 1,0-1,0 0,0 0,0 1,0-1,0 1,1-1,-1 1,0-1,0 1,1 0,-1 0,0-1,0 1,1 0,-1 0,1 0,27-5,1 1,-1 1,1 2,0 1,22 3,-3 2,1 3,-1 2,0 3,-47-13,0 1,-1 0,1 0,-1-1,1 1,-1 0,1 1,-1-1,0 0,1 0,-1 0,0 1,0-1,0 1,0-1,0 1,0-1,0 1,-1 0,1-1,0 1,-1 0,1-1,-1 1,0 0,0 0,2 9,-2 0,0 0,0-1,-1 4,0 5,0 40,1 121,2-137,2 0,2 0,4 7,-4-23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7T05:32:07.5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1,'9'9,"1"0,0 0,0-1,1 0,-1-1,2 0,-1 0,1-2,3 2,36 12,1-2,52 9,-49-13,-18-4,1-1,0-2,23 0,49-4,-41-2,-1 3,68 12,-78-4,66 12,1-5,65-1,66 2,8 0,127-16,194 8,41 0,-214-9,8 27,-326-20,192 6,96-16,-148 0,3535 1,-3259 13,1227-14,-1710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3-17T05:32:10.58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0,'88'2,"1"3,63 13,-60 1,12 6,77 16,256 22,-284-37,-85-13,0-3,2-2,364-4,-231-7,3056 3,-3180-1,0-4,0-4,29-8,-68 11,1 2,9 1,25-2,148-19,26-15,-30 0,95 0,-215 30,161-9,-247 18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9745C-FDF5-4E0F-86EA-7CA77120FD20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38406-486D-4CE0-B39C-B0B1BD487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1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7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83FAC-A721-45A3-BBDE-EAF2B09B7C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8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83FAC-A721-45A3-BBDE-EAF2B09B7C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0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DC45D-709B-4673-8C39-456CA692981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7907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DC45D-709B-4673-8C39-456CA692981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6379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DC45D-709B-4673-8C39-456CA692981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562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84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25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Cover the fact that ML uses data to make its own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8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Open </a:t>
            </a:r>
            <a:r>
              <a:rPr lang="en-US" dirty="0" err="1"/>
              <a:t>mnist</a:t>
            </a:r>
            <a:r>
              <a:rPr lang="en-US" dirty="0"/>
              <a:t> data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34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89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3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20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43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44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14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87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41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98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26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Single output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about one-hot encoded?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59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0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762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06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40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133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150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63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533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 function</a:t>
            </a:r>
          </a:p>
          <a:p>
            <a:r>
              <a:rPr lang="en-US" dirty="0"/>
              <a:t>(WHERE IS W???)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261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542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746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36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288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906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220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07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126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444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619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384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727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77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335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82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325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678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133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448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254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984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983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612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02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DC45D-709B-4673-8C39-456CA692981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72532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642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Proof by induction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481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Proof by induction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795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Proof by induction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236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671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3719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7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0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341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22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83FAC-A721-45A3-BBDE-EAF2B09B7C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201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Derivative?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561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881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Derivative?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985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081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173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2294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973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3543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7894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64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83FAC-A721-45A3-BBDE-EAF2B09B7C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0749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38406-486D-4CE0-B39C-B0B1BD48790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2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83FAC-A721-45A3-BBDE-EAF2B09B7C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54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26645-A5DE-49E1-8FAB-81AF35F5C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584E1-74FC-427D-B030-38B6C569B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BC5E3-6A80-4CE9-B635-C4E01BEA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1909-2425-433A-A25C-66B542DD9E8C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0A6C2-D461-40AC-AE7B-4FAFE4598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EDF57-D99C-4E80-9E2C-28A29687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829D-E9A0-4B7D-9B66-E6D878AC9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8224-7033-49ED-B7D2-9EC11A062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9D2C8-CD4C-4251-9911-F07F6D067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3ECF9-6959-4BC9-AEB3-FB4D3C02C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1909-2425-433A-A25C-66B542DD9E8C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5E823-5E19-403A-9FFE-1A8A5CAE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C855B-08FE-4C34-B3CE-6575A4BB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829D-E9A0-4B7D-9B66-E6D878AC9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97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0FB800-C132-485A-80CB-B346DCE50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B832F5-DF9E-4C5C-A457-DFF1379A7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B023-7507-4532-BAC1-8D6E44A8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1909-2425-433A-A25C-66B542DD9E8C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A5046-C09A-4C59-958F-11A2B6E6A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8C022-1A22-4E96-9EB4-C4F6B84F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829D-E9A0-4B7D-9B66-E6D878AC9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43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8567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F4199-F87B-4932-85E7-46293C283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69CA0-6C91-4508-9AA5-C70F16356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AE6C6-B06C-4441-BFA0-2B5F58196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1909-2425-433A-A25C-66B542DD9E8C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D3528-B902-497C-A721-25CCCA166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2FC44-0833-48B7-80DE-85E3F4BA3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829D-E9A0-4B7D-9B66-E6D878AC9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7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D44D0-C752-4DEE-8CFB-F4B5BD30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FE3E6-AA33-4C1A-939D-298BC0FD8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17444-E994-4327-B059-78AC0274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1909-2425-433A-A25C-66B542DD9E8C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019E-5842-4587-B492-BD86BB85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D7703-FB72-45B4-B48C-F0CD5AA3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829D-E9A0-4B7D-9B66-E6D878AC9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3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B4C0C-E50E-4B12-91E7-A2F94161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DA977-EF3D-4ADC-B440-E55B1F361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74D9C7-C2A4-4138-93BF-DCF4EA06E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9C6E0-38D4-4F72-8D58-3FBD9BEC5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1909-2425-433A-A25C-66B542DD9E8C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D00B4-5B44-4B90-9890-E70D49AEB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ACBCF-85D3-457A-B3BC-8F88DBCE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829D-E9A0-4B7D-9B66-E6D878AC9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19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BFE02-549E-4431-A959-097CA4EA9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B8B84-19B9-4B3E-BDAB-B6FA468BE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B506B-7DDF-4F22-8160-2DBCC42BD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14DD89-9EC5-440C-93A2-2D7F6F235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D0EA58-0101-4B2E-BC42-7A3AA3403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54087-8004-477F-86EF-1FC2600D8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1909-2425-433A-A25C-66B542DD9E8C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697AC6-6E96-4811-B8A4-B07A54525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F69884-6EA7-49BA-83D2-3C034CA76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829D-E9A0-4B7D-9B66-E6D878AC9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1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632C8-1D9A-482A-A8C4-73236A344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1FC4E-A96B-4F9F-A000-819726FB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1909-2425-433A-A25C-66B542DD9E8C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49B88-863B-4318-BFD6-06AB905FC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49068-2B23-4B24-92DB-0089E6243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829D-E9A0-4B7D-9B66-E6D878AC9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8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1032C-C99E-4697-9C9C-52A02EBC0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1909-2425-433A-A25C-66B542DD9E8C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81FD0-FBC8-4266-B242-6C57DC0A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EB87D-AB74-4BD0-8DC7-CCF68135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829D-E9A0-4B7D-9B66-E6D878AC9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A57A-FC3A-4716-829F-F3F01C5E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7A0E1-6830-4A59-97B7-25EE705C5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24C29-DE77-4E63-8ACD-8A286278E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1B6A4-A981-4D28-9974-CEAF12655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1909-2425-433A-A25C-66B542DD9E8C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58BB8-2EDB-4754-ABCB-B8D805C84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C13B6-E1AA-4329-8F5E-183441CE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829D-E9A0-4B7D-9B66-E6D878AC9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77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E1F7-3563-4564-BB2B-695D72056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DBB076-8B0E-4FAA-8FD0-B7B885DA1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9FCFC-220B-4651-AB04-1FA97A205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437187-6D7B-4C59-BC27-608C07203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A1909-2425-433A-A25C-66B542DD9E8C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2FBCB-0733-4E90-A8A7-D1F81703A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235B8-2CDE-463E-823C-CEB2F6D8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829D-E9A0-4B7D-9B66-E6D878AC9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8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8DB6C-7E36-4EDF-BFFF-F18CA09F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6A2B7-6306-445E-8053-5C673910E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BB2A-2EF4-42BA-BC4F-5FA63033D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A1909-2425-433A-A25C-66B542DD9E8C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7CE51-6529-4561-9F20-F01FDD6F2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28C32-C9E2-45FF-B8B9-4149499C4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1829D-E9A0-4B7D-9B66-E6D878AC9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7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customXml" Target="../ink/ink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customXml" Target="../ink/ink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5" Type="http://schemas.openxmlformats.org/officeDocument/2006/relationships/customXml" Target="../ink/ink3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10.png"/><Relationship Id="rId4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0.png"/><Relationship Id="rId5" Type="http://schemas.openxmlformats.org/officeDocument/2006/relationships/customXml" Target="../ink/ink5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31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customXml" Target="../ink/ink6.xml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customXml" Target="../ink/ink8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customXml" Target="../ink/ink7.xml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customXml" Target="../ink/ink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customXml" Target="../ink/ink11.xml"/><Relationship Id="rId4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cda.ms/n4" TargetMode="External"/><Relationship Id="rId7" Type="http://schemas.openxmlformats.org/officeDocument/2006/relationships/hyperlink" Target="https://cda.ms/n8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a.ms/n7" TargetMode="External"/><Relationship Id="rId5" Type="http://schemas.openxmlformats.org/officeDocument/2006/relationships/hyperlink" Target="https://cda.ms/n6" TargetMode="External"/><Relationship Id="rId4" Type="http://schemas.openxmlformats.org/officeDocument/2006/relationships/hyperlink" Target="https://cda.ms/n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B5D41-D702-43EE-8771-A1F98D873A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Getting Started with </a:t>
            </a:r>
            <a:br>
              <a:rPr lang="en-US" dirty="0"/>
            </a:br>
            <a:r>
              <a:rPr lang="en-US" dirty="0"/>
              <a:t>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0F523B-05D1-4066-A7DC-7028E62D0D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Seth Juarez</a:t>
            </a:r>
          </a:p>
          <a:p>
            <a:r>
              <a:rPr lang="en-US" dirty="0"/>
              <a:t>@</a:t>
            </a:r>
            <a:r>
              <a:rPr lang="en-US" dirty="0" err="1"/>
              <a:t>sethjuarez</a:t>
            </a:r>
            <a:endParaRPr lang="en-US" dirty="0"/>
          </a:p>
          <a:p>
            <a:r>
              <a:rPr lang="en-US" dirty="0"/>
              <a:t>Microsoft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12F94-EE3C-4EDE-AE09-F0694E6FC7CC}"/>
              </a:ext>
            </a:extLst>
          </p:cNvPr>
          <p:cNvSpPr txBox="1"/>
          <p:nvPr/>
        </p:nvSpPr>
        <p:spPr>
          <a:xfrm>
            <a:off x="10750216" y="6394784"/>
            <a:ext cx="133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aka.ms/</a:t>
            </a:r>
            <a:r>
              <a:rPr lang="en-US" dirty="0" err="1"/>
              <a:t>myq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0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289" y="2482970"/>
            <a:ext cx="3707961" cy="3546355"/>
          </a:xfrm>
          <a:prstGeom prst="rect">
            <a:avLst/>
          </a:prstGeom>
        </p:spPr>
      </p:pic>
      <p:graphicFrame>
        <p:nvGraphicFramePr>
          <p:cNvPr id="11" name="Content Placeholder 3"/>
          <p:cNvGraphicFramePr>
            <a:graphicFrameLocks/>
          </p:cNvGraphicFramePr>
          <p:nvPr>
            <p:extLst/>
          </p:nvPr>
        </p:nvGraphicFramePr>
        <p:xfrm>
          <a:off x="514350" y="1514475"/>
          <a:ext cx="8172450" cy="503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2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Class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Outlook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Temp.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Windy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 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High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 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High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Overcast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Overcast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High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Overcast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 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Rainy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Rainy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?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736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667500" y="3806109"/>
            <a:ext cx="2236574" cy="1764079"/>
            <a:chOff x="7894148" y="3657948"/>
            <a:chExt cx="2236574" cy="1764079"/>
          </a:xfrm>
        </p:grpSpPr>
        <p:sp>
          <p:nvSpPr>
            <p:cNvPr id="14" name="Right Arrow 13"/>
            <p:cNvSpPr/>
            <p:nvPr/>
          </p:nvSpPr>
          <p:spPr bwMode="auto">
            <a:xfrm rot="5400000">
              <a:off x="8426494" y="3696048"/>
              <a:ext cx="762000" cy="685800"/>
            </a:xfrm>
            <a:prstGeom prst="rightArrow">
              <a:avLst/>
            </a:prstGeom>
            <a:solidFill>
              <a:srgbClr val="67676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>
                <a:lnSpc>
                  <a:spcPct val="90000"/>
                </a:lnSpc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94148" y="4461764"/>
              <a:ext cx="2236574" cy="960263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4800" dirty="0">
                  <a:solidFill>
                    <a:srgbClr val="EF6C1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PLAY!!!</a:t>
              </a:r>
              <a:endParaRPr lang="en-US" sz="2400" dirty="0">
                <a:solidFill>
                  <a:srgbClr val="EF6C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0351"/>
            <a:ext cx="4469390" cy="42745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83565" y="1962150"/>
            <a:ext cx="8406644" cy="1219200"/>
            <a:chOff x="6289386" y="3048000"/>
            <a:chExt cx="28196767" cy="17765258"/>
          </a:xfrm>
        </p:grpSpPr>
        <p:sp>
          <p:nvSpPr>
            <p:cNvPr id="12" name="Plus 11"/>
            <p:cNvSpPr/>
            <p:nvPr/>
          </p:nvSpPr>
          <p:spPr bwMode="auto">
            <a:xfrm>
              <a:off x="6289386" y="3403597"/>
              <a:ext cx="1727200" cy="7694286"/>
            </a:xfrm>
            <a:prstGeom prst="mathPlus">
              <a:avLst/>
            </a:prstGeom>
            <a:solidFill>
              <a:srgbClr val="67676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49">
                <a:lnSpc>
                  <a:spcPct val="90000"/>
                </a:lnSpc>
              </a:pPr>
              <a:endParaRPr lang="en-US" sz="2400" dirty="0" err="1">
                <a:solidFill>
                  <a:schemeClr val="tx1"/>
                </a:solidFill>
                <a:ea typeface="Segoe UI" pitchFamily="34" charset="0"/>
                <a:cs typeface="Segoe UI" pitchFamily="34" charset="0"/>
              </a:endParaRPr>
            </a:p>
          </p:txBody>
        </p:sp>
        <p:graphicFrame>
          <p:nvGraphicFramePr>
            <p:cNvPr id="13" name="Content Placeholder 3"/>
            <p:cNvGraphicFramePr>
              <a:graphicFrameLocks/>
            </p:cNvGraphicFramePr>
            <p:nvPr>
              <p:extLst/>
            </p:nvPr>
          </p:nvGraphicFramePr>
          <p:xfrm>
            <a:off x="8139504" y="3048000"/>
            <a:ext cx="26346649" cy="17765258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2088404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088404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2088404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589834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</a:tblGrid>
                <a:tr h="533400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32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a:t>Class</a:t>
                        </a:r>
                        <a:endParaRPr lang="en-US" sz="3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a:txBody>
                    <a:tcPr marL="238760" marR="238760" marT="60960" marB="60960"/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32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a:t>Outlook</a:t>
                        </a:r>
                        <a:endParaRPr lang="en-US" sz="3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a:txBody>
                    <a:tcPr marL="238760" marR="238760" marT="60960" marB="60960"/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32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a:t>Temp.</a:t>
                        </a:r>
                        <a:endParaRPr lang="en-US" sz="3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a:txBody>
                    <a:tcPr marL="238760" marR="238760" marT="60960" marB="60960"/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3200" dirty="0"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a:t>Windy</a:t>
                        </a:r>
                        <a:endParaRPr lang="en-US" sz="32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a:txBody>
                    <a:tcPr marL="238760" marR="238760" marT="60960" marB="60960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33400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32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a:t>?</a:t>
                        </a:r>
                      </a:p>
                    </a:txBody>
                    <a:tcPr marL="238760" marR="238760" marT="60960" marB="60960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32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a:t>Sunny</a:t>
                        </a:r>
                      </a:p>
                    </a:txBody>
                    <a:tcPr marL="238760" marR="238760" marT="60960" marB="60960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32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a:t>Low</a:t>
                        </a:r>
                      </a:p>
                    </a:txBody>
                    <a:tcPr marL="238760" marR="238760" marT="60960" marB="60960"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32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Segoe UI Light" panose="020B0502040204020203" pitchFamily="34" charset="0"/>
                            <a:cs typeface="Segoe UI Light" panose="020B0502040204020203" pitchFamily="34" charset="0"/>
                          </a:rPr>
                          <a:t>No</a:t>
                        </a:r>
                      </a:p>
                    </a:txBody>
                    <a:tcPr marL="238760" marR="238760" marT="60960" marB="60960"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7373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well is it doing?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553433" y="1857376"/>
          <a:ext cx="11049087" cy="3650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47466" y="5286375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Use ~80%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03796" y="5286375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Use ~20%</a:t>
            </a:r>
          </a:p>
        </p:txBody>
      </p:sp>
    </p:spTree>
    <p:extLst>
      <p:ext uri="{BB962C8B-B14F-4D97-AF65-F5344CB8AC3E}">
        <p14:creationId xmlns:p14="http://schemas.microsoft.com/office/powerpoint/2010/main" val="3454651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how well is it doing?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553433" y="1857376"/>
          <a:ext cx="11049087" cy="3650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47466" y="5286375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Use ~80%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31848" y="5286375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Use ~10%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A6D48-1806-4E4A-9E13-F69B69B45C7C}"/>
              </a:ext>
            </a:extLst>
          </p:cNvPr>
          <p:cNvSpPr txBox="1"/>
          <p:nvPr/>
        </p:nvSpPr>
        <p:spPr>
          <a:xfrm>
            <a:off x="5353683" y="5246570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Use ~10%</a:t>
            </a:r>
          </a:p>
        </p:txBody>
      </p:sp>
    </p:spTree>
    <p:extLst>
      <p:ext uri="{BB962C8B-B14F-4D97-AF65-F5344CB8AC3E}">
        <p14:creationId xmlns:p14="http://schemas.microsoft.com/office/powerpoint/2010/main" val="749658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52500" y="1533525"/>
              <a:ext cx="10197548" cy="49026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6030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863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66298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6629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4042645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717200">
                    <a:tc rowSpan="2" gridSpan="2"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bg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676767"/>
                              </a:solidFill>
                              <a:latin typeface="Segoe UI Light" panose="020B0502040204020203" pitchFamily="34" charset="0"/>
                              <a:ea typeface="Cambria Math" panose="02040503050406030204" pitchFamily="18" charset="0"/>
                              <a:cs typeface="Segoe UI Light" panose="020B0502040204020203" pitchFamily="34" charset="0"/>
                            </a:rPr>
                            <a:t>Truth</a:t>
                          </a:r>
                        </a:p>
                      </a:txBody>
                      <a:tcPr anchor="b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bg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8650">
                    <a:tc gridSpan="2" v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latin typeface="Segoe UI Light" panose="020B0502040204020203" pitchFamily="34" charset="0"/>
                              <a:ea typeface="Cambria Math" panose="02040503050406030204" pitchFamily="18" charset="0"/>
                              <a:cs typeface="Segoe UI Light" panose="020B0502040204020203" pitchFamily="34" charset="0"/>
                            </a:rPr>
                            <a:t>true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7676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latin typeface="Segoe UI Light" panose="020B0502040204020203" pitchFamily="34" charset="0"/>
                              <a:ea typeface="Cambria Math" panose="02040503050406030204" pitchFamily="18" charset="0"/>
                              <a:cs typeface="Segoe UI Light" panose="020B0502040204020203" pitchFamily="34" charset="0"/>
                            </a:rPr>
                            <a:t>false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76767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849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676767"/>
                              </a:solidFill>
                              <a:latin typeface="Segoe UI Light" panose="020B0502040204020203" pitchFamily="34" charset="0"/>
                              <a:ea typeface="Cambria Math" panose="02040503050406030204" pitchFamily="18" charset="0"/>
                              <a:cs typeface="Segoe UI Light" panose="020B0502040204020203" pitchFamily="34" charset="0"/>
                            </a:rPr>
                            <a:t>Guess</a:t>
                          </a:r>
                        </a:p>
                      </a:txBody>
                      <a:tcPr vert="vert270" anchor="b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latin typeface="Segoe UI Light" panose="020B0502040204020203" pitchFamily="34" charset="0"/>
                              <a:ea typeface="Cambria Math" panose="02040503050406030204" pitchFamily="18" charset="0"/>
                              <a:cs typeface="Segoe UI Light" panose="020B0502040204020203" pitchFamily="34" charset="0"/>
                            </a:rPr>
                            <a:t>positive</a:t>
                          </a:r>
                        </a:p>
                      </a:txBody>
                      <a:tcPr vert="vert27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7676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𝑝𝑜𝑠𝑖𝑡𝑖𝑣𝑒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2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𝑝𝑜𝑠𝑖𝑡𝑖𝑣𝑒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2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𝑝𝑟𝑒𝑐𝑖𝑠𝑖𝑜𝑛</m:t>
                                </m:r>
                                <m:r>
                                  <a:rPr lang="en-US" sz="1800" b="0" i="1" dirty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𝑡𝑝</m:t>
                                    </m:r>
                                  </m:num>
                                  <m:den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𝑡𝑝</m:t>
                                    </m:r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800" b="0" i="1" dirty="0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𝑓𝑝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bg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484955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latin typeface="Segoe UI Light" panose="020B0502040204020203" pitchFamily="34" charset="0"/>
                              <a:ea typeface="Cambria Math" panose="02040503050406030204" pitchFamily="18" charset="0"/>
                              <a:cs typeface="Segoe UI Light" panose="020B0502040204020203" pitchFamily="34" charset="0"/>
                            </a:rPr>
                            <a:t>negative</a:t>
                          </a:r>
                        </a:p>
                      </a:txBody>
                      <a:tcPr vert="vert27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7676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𝑛𝑒𝑔𝑎𝑡𝑖𝑣𝑒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2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𝑛𝑒𝑔𝑎𝑡𝑖𝑣𝑒</m:t>
                                </m:r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tx2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bg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846903">
                    <a:tc gridSpan="2"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bg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𝑟𝑒𝑐𝑎𝑙𝑙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𝑡𝑝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𝑡𝑝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𝑓𝑛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676767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bg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𝑎𝑐𝑐𝑢𝑟𝑎𝑐𝑦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𝑡𝑝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𝑡𝑛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𝑡𝑝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𝑡𝑛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𝑓𝑝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𝑓𝑛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solidFill>
                              <a:schemeClr val="bg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67798336"/>
                  </p:ext>
                </p:extLst>
              </p:nvPr>
            </p:nvGraphicFramePr>
            <p:xfrm>
              <a:off x="952500" y="1533525"/>
              <a:ext cx="10197548" cy="490266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6030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6863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66298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6629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4042645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717200">
                    <a:tc rowSpan="2" gridSpan="2"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bg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rowSpan="2" hMerge="1">
                      <a:txBody>
                        <a:bodyPr/>
                        <a:lstStyle/>
                        <a:p>
                          <a:endParaRPr lang="en-US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676767"/>
                              </a:solidFill>
                              <a:latin typeface="Segoe UI Light" panose="020B0502040204020203" pitchFamily="34" charset="0"/>
                              <a:ea typeface="Cambria Math" panose="02040503050406030204" pitchFamily="18" charset="0"/>
                              <a:cs typeface="Segoe UI Light" panose="020B0502040204020203" pitchFamily="34" charset="0"/>
                            </a:rPr>
                            <a:t>Truth</a:t>
                          </a:r>
                        </a:p>
                      </a:txBody>
                      <a:tcPr anchor="b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bg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8650">
                    <a:tc gridSpan="2" v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latin typeface="Segoe UI Light" panose="020B0502040204020203" pitchFamily="34" charset="0"/>
                              <a:ea typeface="Cambria Math" panose="02040503050406030204" pitchFamily="18" charset="0"/>
                              <a:cs typeface="Segoe UI Light" panose="020B0502040204020203" pitchFamily="34" charset="0"/>
                            </a:rPr>
                            <a:t>true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7676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latin typeface="Segoe UI Light" panose="020B0502040204020203" pitchFamily="34" charset="0"/>
                              <a:ea typeface="Cambria Math" panose="02040503050406030204" pitchFamily="18" charset="0"/>
                              <a:cs typeface="Segoe UI Light" panose="020B0502040204020203" pitchFamily="34" charset="0"/>
                            </a:rPr>
                            <a:t>false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76767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84955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rgbClr val="676767"/>
                              </a:solidFill>
                              <a:latin typeface="Segoe UI Light" panose="020B0502040204020203" pitchFamily="34" charset="0"/>
                              <a:ea typeface="Cambria Math" panose="02040503050406030204" pitchFamily="18" charset="0"/>
                              <a:cs typeface="Segoe UI Light" panose="020B0502040204020203" pitchFamily="34" charset="0"/>
                            </a:rPr>
                            <a:t>Guess</a:t>
                          </a:r>
                        </a:p>
                      </a:txBody>
                      <a:tcPr vert="vert270" anchor="b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latin typeface="Segoe UI Light" panose="020B0502040204020203" pitchFamily="34" charset="0"/>
                              <a:ea typeface="Cambria Math" panose="02040503050406030204" pitchFamily="18" charset="0"/>
                              <a:cs typeface="Segoe UI Light" panose="020B0502040204020203" pitchFamily="34" charset="0"/>
                            </a:rPr>
                            <a:t>positive</a:t>
                          </a:r>
                        </a:p>
                      </a:txBody>
                      <a:tcPr vert="vert27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7676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1121" t="-72951" r="-251945" b="-1569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31121" t="-72951" r="-151945" b="-1569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52108" t="-72951" b="-1569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484955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/>
                              </a:solidFill>
                              <a:latin typeface="Segoe UI Light" panose="020B0502040204020203" pitchFamily="34" charset="0"/>
                              <a:ea typeface="Cambria Math" panose="02040503050406030204" pitchFamily="18" charset="0"/>
                              <a:cs typeface="Segoe UI Light" panose="020B0502040204020203" pitchFamily="34" charset="0"/>
                            </a:rPr>
                            <a:t>negative</a:t>
                          </a:r>
                        </a:p>
                      </a:txBody>
                      <a:tcPr vert="vert27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67676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1121" t="-172951" r="-251945" b="-569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31121" t="-172951" r="-151945" b="-569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bg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846903">
                    <a:tc gridSpan="2"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bg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1121" t="-479137" r="-2519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800" dirty="0">
                            <a:solidFill>
                              <a:schemeClr val="bg1"/>
                            </a:solidFill>
                            <a:latin typeface="Segoe UI Light" panose="020B0502040204020203" pitchFamily="34" charset="0"/>
                            <a:cs typeface="Segoe UI Light" panose="020B0502040204020203" pitchFamily="34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52108" t="-4791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confusion matrix</a:t>
            </a:r>
          </a:p>
        </p:txBody>
      </p:sp>
    </p:spTree>
    <p:extLst>
      <p:ext uri="{BB962C8B-B14F-4D97-AF65-F5344CB8AC3E}">
        <p14:creationId xmlns:p14="http://schemas.microsoft.com/office/powerpoint/2010/main" val="4184444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BF7AE-41A8-43D8-94BE-94DDE79EB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70889"/>
            <a:ext cx="10905066" cy="531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15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F8B30D1-CC33-405B-9C4B-44DF9580F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25" t="29393"/>
          <a:stretch/>
        </p:blipFill>
        <p:spPr>
          <a:xfrm>
            <a:off x="993817" y="2354400"/>
            <a:ext cx="10204365" cy="19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72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F16CA3E-7D83-4678-8EDF-EE80FC699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950" y="2128837"/>
            <a:ext cx="46101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8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ED52DDC7-A1E2-4B06-9009-BD2023D1F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43162" y="485775"/>
            <a:ext cx="7305675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77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90E55D-847B-44D8-82D8-8C732F601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68" y="331277"/>
            <a:ext cx="11399064" cy="367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26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EC3E4-87E9-450E-9924-0EB2A1DBD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34" y="643467"/>
            <a:ext cx="74529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76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90E55D-847B-44D8-82D8-8C732F601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72" y="358986"/>
            <a:ext cx="9220674" cy="29719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F260F1-BAA3-488C-93CF-AE57EC208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284" y="1703115"/>
            <a:ext cx="4730993" cy="49850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CB4529B-33A5-4A12-B997-F3DFC4FB0653}"/>
                  </a:ext>
                </a:extLst>
              </p14:cNvPr>
              <p14:cNvContentPartPr/>
              <p14:nvPr/>
            </p14:nvContentPartPr>
            <p14:xfrm>
              <a:off x="3352119" y="3944258"/>
              <a:ext cx="2232000" cy="1726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CB4529B-33A5-4A12-B997-F3DFC4FB06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89479" y="3881258"/>
                <a:ext cx="2357640" cy="18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221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882D-7A89-4E9D-9BDD-11DFDC8B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finding an 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C7008-D1E8-43FA-946D-071C95068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in order to classify things properly we need:</a:t>
            </a:r>
          </a:p>
          <a:p>
            <a:pPr lvl="1"/>
            <a:r>
              <a:rPr lang="en-US" sz="3200" dirty="0"/>
              <a:t>a way to mathematically represent examples</a:t>
            </a:r>
          </a:p>
          <a:p>
            <a:pPr lvl="1"/>
            <a:r>
              <a:rPr lang="en-US" sz="3200" dirty="0"/>
              <a:t>a way to separate classes (yes/no)</a:t>
            </a:r>
          </a:p>
          <a:p>
            <a:r>
              <a:rPr lang="en-US" sz="3600" dirty="0"/>
              <a:t>“decision boundary”</a:t>
            </a:r>
          </a:p>
          <a:p>
            <a:r>
              <a:rPr lang="en-US" sz="3600" dirty="0"/>
              <a:t>excel example</a:t>
            </a:r>
          </a:p>
          <a:p>
            <a:r>
              <a:rPr lang="en-US" sz="3600" dirty="0"/>
              <a:t>graph example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58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65248C6-79C5-4211-A66E-F7723FC98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894" t="7246"/>
          <a:stretch/>
        </p:blipFill>
        <p:spPr>
          <a:xfrm>
            <a:off x="542192" y="504232"/>
            <a:ext cx="11107615" cy="584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99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8617A87-C031-4FFC-9386-A831C97E9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7595" y="1012768"/>
            <a:ext cx="10976811" cy="483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99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60D701-7960-4F82-AB7A-1C214CC56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7813" y="1609725"/>
            <a:ext cx="909637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70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D4A2134-C077-40B9-9B62-2FBCA2386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8378" y="350463"/>
            <a:ext cx="8395244" cy="615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952E5-883E-4448-B52B-A7D50F647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76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E41E16-9A5C-4436-AE2F-1E06F6964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4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61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65248C6-79C5-4211-A66E-F7723FC98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894" t="7246"/>
          <a:stretch/>
        </p:blipFill>
        <p:spPr>
          <a:xfrm>
            <a:off x="542192" y="504232"/>
            <a:ext cx="11107615" cy="584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33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7F7C26C-592A-484D-A51A-BEDF8B1BF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50630" y="275771"/>
            <a:ext cx="12192000" cy="630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1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991FE-1655-4E6A-B843-06DDD352A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1846F-A9D8-42EE-A999-53C81F5A0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finding (and exploiting) </a:t>
            </a:r>
            <a:r>
              <a:rPr lang="en-US" sz="3200" b="1" dirty="0"/>
              <a:t>patterns</a:t>
            </a:r>
            <a:r>
              <a:rPr lang="en-US" sz="3200" dirty="0"/>
              <a:t> in data</a:t>
            </a:r>
          </a:p>
          <a:p>
            <a:r>
              <a:rPr lang="en-US" sz="3200" dirty="0"/>
              <a:t>replacing “human writing code” with “human supplying data”</a:t>
            </a:r>
          </a:p>
          <a:p>
            <a:pPr lvl="1"/>
            <a:r>
              <a:rPr lang="en-US" sz="2800" dirty="0"/>
              <a:t>system figures out what the person wants based on examples</a:t>
            </a:r>
          </a:p>
          <a:p>
            <a:pPr lvl="1"/>
            <a:r>
              <a:rPr lang="en-US" sz="2800" dirty="0"/>
              <a:t>need to abstract from “training” examples to “test” examples</a:t>
            </a:r>
          </a:p>
          <a:p>
            <a:pPr lvl="1"/>
            <a:r>
              <a:rPr lang="en-US" sz="2800" dirty="0"/>
              <a:t>most central issue in ML: generalization</a:t>
            </a:r>
          </a:p>
          <a:p>
            <a:r>
              <a:rPr lang="en-US" sz="3200" dirty="0"/>
              <a:t>starts with a </a:t>
            </a:r>
            <a:r>
              <a:rPr lang="en-US" sz="3200" i="1" dirty="0"/>
              <a:t>sharp</a:t>
            </a:r>
            <a:r>
              <a:rPr lang="en-US" sz="3200" dirty="0"/>
              <a:t> question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82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AB52943-7C72-4BEA-8E56-894D61782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4769" y="275771"/>
            <a:ext cx="12192000" cy="630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29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E52E172-8E4D-47E4-ABBD-35ED8B2E3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50631" y="275771"/>
            <a:ext cx="12192000" cy="630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25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026D82-C509-43D2-8306-CDC4FB634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875" y="280485"/>
            <a:ext cx="1114425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7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2E5620A-636A-48A1-A8B8-F3DD7FAA7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4079" t="38459"/>
          <a:stretch/>
        </p:blipFill>
        <p:spPr>
          <a:xfrm>
            <a:off x="540167" y="2742438"/>
            <a:ext cx="10960768" cy="368589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1F804DF-BE02-4CAD-A9A4-E09B5DBEA0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4500" y="226343"/>
            <a:ext cx="8612103" cy="21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06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DF8A63B-444E-4E76-9CEC-1FE5AEE49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187" y="733425"/>
            <a:ext cx="1147762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19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7006C80-2F15-41ED-8DEE-7FAFAE341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7775" y="342900"/>
            <a:ext cx="969645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84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1C18687-E912-4F60-9798-935FF6108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500" y="1338263"/>
            <a:ext cx="102870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86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FE7F453-B2FF-4293-AD13-EF216D86A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625" y="1566000"/>
            <a:ext cx="10668751" cy="37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99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1447990-F467-48C0-8497-5576A81D9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9297" y="1408816"/>
            <a:ext cx="9833407" cy="40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06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94CD05F-2673-4E26-AE20-D131E9F947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3346" t="11625" r="-820" b="395"/>
          <a:stretch/>
        </p:blipFill>
        <p:spPr>
          <a:xfrm>
            <a:off x="1982565" y="412167"/>
            <a:ext cx="8226871" cy="603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E6417-158C-406E-9AAA-3D2C4973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A4B0F-BBEC-4209-94F9-3A9A40D67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how much / how many </a:t>
            </a:r>
          </a:p>
          <a:p>
            <a:r>
              <a:rPr lang="en-US" dirty="0"/>
              <a:t>which class does this belong to? </a:t>
            </a:r>
          </a:p>
          <a:p>
            <a:r>
              <a:rPr lang="en-US" dirty="0"/>
              <a:t>are there different groups? which does it belong to? </a:t>
            </a:r>
          </a:p>
          <a:p>
            <a:r>
              <a:rPr lang="en-US" dirty="0"/>
              <a:t>is this weird? </a:t>
            </a:r>
          </a:p>
          <a:p>
            <a:r>
              <a:rPr lang="en-US" dirty="0"/>
              <a:t>which option should I choose?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788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6FC991C-2D2E-4C9D-9D7C-588DCB846E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515" t="12057" r="-1"/>
          <a:stretch/>
        </p:blipFill>
        <p:spPr>
          <a:xfrm>
            <a:off x="1981803" y="413558"/>
            <a:ext cx="8228394" cy="603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21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83AC15A-FCB3-4BFF-9972-A97263D14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9445" y="170411"/>
            <a:ext cx="10326114" cy="65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26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3C4F06F-89E3-4C81-91B8-178309860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32" t="27786"/>
          <a:stretch/>
        </p:blipFill>
        <p:spPr>
          <a:xfrm>
            <a:off x="270163" y="365759"/>
            <a:ext cx="11651673" cy="4256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30D191-7EE6-426B-8FDE-9F0EDD6FF76D}"/>
              </a:ext>
            </a:extLst>
          </p:cNvPr>
          <p:cNvSpPr txBox="1"/>
          <p:nvPr/>
        </p:nvSpPr>
        <p:spPr>
          <a:xfrm>
            <a:off x="191193" y="4214553"/>
            <a:ext cx="2085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Updated 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9F9D18-F05B-4428-B454-C06594854A24}"/>
              </a:ext>
            </a:extLst>
          </p:cNvPr>
          <p:cNvSpPr txBox="1"/>
          <p:nvPr/>
        </p:nvSpPr>
        <p:spPr>
          <a:xfrm>
            <a:off x="2975956" y="4037219"/>
            <a:ext cx="1913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Current 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1FD7A-CE31-45C7-8AFD-E008F6B15B1E}"/>
              </a:ext>
            </a:extLst>
          </p:cNvPr>
          <p:cNvSpPr txBox="1"/>
          <p:nvPr/>
        </p:nvSpPr>
        <p:spPr>
          <a:xfrm>
            <a:off x="5345211" y="4037218"/>
            <a:ext cx="2468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Learning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08800-9DDA-42DC-B7B2-F669241F38D5}"/>
              </a:ext>
            </a:extLst>
          </p:cNvPr>
          <p:cNvSpPr txBox="1"/>
          <p:nvPr/>
        </p:nvSpPr>
        <p:spPr>
          <a:xfrm>
            <a:off x="8279477" y="4799328"/>
            <a:ext cx="24675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Derivative of </a:t>
            </a:r>
          </a:p>
          <a:p>
            <a:r>
              <a:rPr lang="en-US" sz="3200" dirty="0"/>
              <a:t>Cost Function</a:t>
            </a:r>
          </a:p>
        </p:txBody>
      </p:sp>
    </p:spTree>
    <p:extLst>
      <p:ext uri="{BB962C8B-B14F-4D97-AF65-F5344CB8AC3E}">
        <p14:creationId xmlns:p14="http://schemas.microsoft.com/office/powerpoint/2010/main" val="24716171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DA18F-FFA3-49CE-A95D-B3485F0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830AB6-481D-46D1-A301-A6E1677598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/>
                  <a:t>x </a:t>
                </a:r>
                <a:r>
                  <a:rPr lang="en-US" sz="4000" dirty="0">
                    <a:solidFill>
                      <a:schemeClr val="bg2">
                        <a:lumMod val="75000"/>
                      </a:schemeClr>
                    </a:solidFill>
                  </a:rPr>
                  <a:t>– incoming picture (vector representing image)</a:t>
                </a:r>
              </a:p>
              <a:p>
                <a:r>
                  <a:rPr lang="en-US" sz="4000" dirty="0"/>
                  <a:t>y </a:t>
                </a:r>
                <a:r>
                  <a:rPr lang="en-US" sz="4000" dirty="0">
                    <a:solidFill>
                      <a:schemeClr val="bg2">
                        <a:lumMod val="75000"/>
                      </a:schemeClr>
                    </a:solidFill>
                  </a:rPr>
                  <a:t>– right answers (one-hot encoded)</a:t>
                </a:r>
              </a:p>
              <a:p>
                <a:r>
                  <a:rPr lang="en-US" sz="4000" dirty="0"/>
                  <a:t>model function </a:t>
                </a:r>
                <a:r>
                  <a:rPr lang="en-US" sz="4000" dirty="0">
                    <a:solidFill>
                      <a:schemeClr val="bg2">
                        <a:lumMod val="75000"/>
                      </a:schemeClr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40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4000" dirty="0">
                  <a:solidFill>
                    <a:schemeClr val="bg2">
                      <a:lumMod val="75000"/>
                    </a:schemeClr>
                  </a:solidFill>
                </a:endParaRPr>
              </a:p>
              <a:p>
                <a:r>
                  <a:rPr lang="en-US" sz="4000" dirty="0"/>
                  <a:t>loss/cost function </a:t>
                </a:r>
                <a:r>
                  <a:rPr lang="en-US" sz="4000" dirty="0">
                    <a:solidFill>
                      <a:schemeClr val="bg2">
                        <a:lumMod val="75000"/>
                      </a:schemeClr>
                    </a:solidFill>
                  </a:rPr>
                  <a:t>– squared error</a:t>
                </a:r>
              </a:p>
              <a:p>
                <a:r>
                  <a:rPr lang="en-US" sz="4000" dirty="0"/>
                  <a:t>optimization method </a:t>
                </a:r>
                <a:r>
                  <a:rPr lang="en-US" sz="4000" dirty="0">
                    <a:solidFill>
                      <a:schemeClr val="bg2">
                        <a:lumMod val="75000"/>
                      </a:schemeClr>
                    </a:solidFill>
                  </a:rPr>
                  <a:t>– gradient descent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830AB6-481D-46D1-A301-A6E1677598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5" t="-3922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92618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169EB-1D4F-4A1D-BE35-988AD7D3A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TensorFlow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1B362-CC61-437E-998B-CBBFF0EE0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 – Define a Graph</a:t>
            </a:r>
          </a:p>
          <a:p>
            <a:r>
              <a:rPr lang="en-US" dirty="0"/>
              <a:t>Step 2 – Start a Session</a:t>
            </a:r>
          </a:p>
          <a:p>
            <a:r>
              <a:rPr lang="en-US" dirty="0"/>
              <a:t>Step 3 – Run!</a:t>
            </a:r>
          </a:p>
        </p:txBody>
      </p:sp>
    </p:spTree>
    <p:extLst>
      <p:ext uri="{BB962C8B-B14F-4D97-AF65-F5344CB8AC3E}">
        <p14:creationId xmlns:p14="http://schemas.microsoft.com/office/powerpoint/2010/main" val="4303989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11A035F-1B98-4766-A4A9-AD5B29BCA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9451" y="1642311"/>
            <a:ext cx="7433098" cy="4253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35879-D0E0-497D-8F00-0378830D9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TensorFlow</a:t>
            </a:r>
            <a:r>
              <a:rPr lang="en-US" dirty="0"/>
              <a:t> – Building the Graph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38958-D3BD-4BFD-83FD-CA0591D33735}"/>
              </a:ext>
            </a:extLst>
          </p:cNvPr>
          <p:cNvSpPr txBox="1"/>
          <p:nvPr/>
        </p:nvSpPr>
        <p:spPr>
          <a:xfrm>
            <a:off x="1088858" y="2279983"/>
            <a:ext cx="141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placeholders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FABC3-3611-493C-BC34-3FB0CC7AB4D1}"/>
              </a:ext>
            </a:extLst>
          </p:cNvPr>
          <p:cNvSpPr txBox="1"/>
          <p:nvPr/>
        </p:nvSpPr>
        <p:spPr>
          <a:xfrm>
            <a:off x="1600201" y="3350795"/>
            <a:ext cx="101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variables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2AB80-2840-4780-B46F-B6EB62CBE7A4}"/>
              </a:ext>
            </a:extLst>
          </p:cNvPr>
          <p:cNvSpPr txBox="1"/>
          <p:nvPr/>
        </p:nvSpPr>
        <p:spPr>
          <a:xfrm>
            <a:off x="1389261" y="402402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constants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0AE3B-02FD-4288-AB74-120A3B022BA7}"/>
              </a:ext>
            </a:extLst>
          </p:cNvPr>
          <p:cNvSpPr txBox="1"/>
          <p:nvPr/>
        </p:nvSpPr>
        <p:spPr>
          <a:xfrm>
            <a:off x="4975058" y="5943600"/>
            <a:ext cx="412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x, y, model, cost, accuracy, optimization…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587B0E-AF63-422F-AA8C-642A5A1275EC}"/>
              </a:ext>
            </a:extLst>
          </p:cNvPr>
          <p:cNvSpPr txBox="1"/>
          <p:nvPr/>
        </p:nvSpPr>
        <p:spPr>
          <a:xfrm>
            <a:off x="9962147" y="298146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graph</a:t>
            </a:r>
          </a:p>
        </p:txBody>
      </p:sp>
    </p:spTree>
    <p:extLst>
      <p:ext uri="{BB962C8B-B14F-4D97-AF65-F5344CB8AC3E}">
        <p14:creationId xmlns:p14="http://schemas.microsoft.com/office/powerpoint/2010/main" val="42352833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C63B5B-10DF-47D8-ACB5-EE3226BB9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074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182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C63B5B-10DF-47D8-ACB5-EE3226BB9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07418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4D3C08-1F1D-4E7F-819C-11584BD96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579" y="2509049"/>
            <a:ext cx="5410478" cy="25972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97D2593-DB4C-4567-8C30-738835F41995}"/>
                  </a:ext>
                </a:extLst>
              </p14:cNvPr>
              <p14:cNvContentPartPr/>
              <p14:nvPr/>
            </p14:nvContentPartPr>
            <p14:xfrm>
              <a:off x="3522399" y="3261338"/>
              <a:ext cx="2766600" cy="675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97D2593-DB4C-4567-8C30-738835F419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59399" y="3198338"/>
                <a:ext cx="2892240" cy="80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8335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C63B5B-10DF-47D8-ACB5-EE3226BB9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07418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B3A657-9F52-442F-BF7F-5352A040A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730" y="3549617"/>
            <a:ext cx="5537485" cy="12827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F5B4AE5-B59C-4DFD-8BD4-9DA43B39E668}"/>
                  </a:ext>
                </a:extLst>
              </p14:cNvPr>
              <p14:cNvContentPartPr/>
              <p14:nvPr/>
            </p14:nvContentPartPr>
            <p14:xfrm>
              <a:off x="4166439" y="3934178"/>
              <a:ext cx="1949400" cy="655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F5B4AE5-B59C-4DFD-8BD4-9DA43B39E6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03451" y="3871538"/>
                <a:ext cx="2075017" cy="78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7360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C63B5B-10DF-47D8-ACB5-EE3226BB9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0741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F5B4AE5-B59C-4DFD-8BD4-9DA43B39E668}"/>
                  </a:ext>
                </a:extLst>
              </p14:cNvPr>
              <p14:cNvContentPartPr/>
              <p14:nvPr/>
            </p14:nvContentPartPr>
            <p14:xfrm>
              <a:off x="4462003" y="4539160"/>
              <a:ext cx="1949400" cy="6559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F5B4AE5-B59C-4DFD-8BD4-9DA43B39E66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99015" y="4476520"/>
                <a:ext cx="2075017" cy="781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5B6A412-520B-4BC2-B270-2A522CC95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266" y="4141901"/>
            <a:ext cx="4661140" cy="12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58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E6417-158C-406E-9AAA-3D2C4973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A4B0F-BBEC-4209-94F9-3A9A40D67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(regression)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/>
              <a:t>how much / how many </a:t>
            </a:r>
          </a:p>
          <a:p>
            <a:r>
              <a:rPr lang="en-US" dirty="0">
                <a:solidFill>
                  <a:schemeClr val="accent6"/>
                </a:solidFill>
              </a:rPr>
              <a:t>(classification)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/>
              <a:t>which class does this belong to? </a:t>
            </a:r>
          </a:p>
          <a:p>
            <a:r>
              <a:rPr lang="en-US" dirty="0">
                <a:solidFill>
                  <a:schemeClr val="accent6"/>
                </a:solidFill>
              </a:rPr>
              <a:t>(clustering)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/>
              <a:t>are there different groups? which does it belong to? </a:t>
            </a:r>
          </a:p>
          <a:p>
            <a:r>
              <a:rPr lang="en-US" dirty="0">
                <a:solidFill>
                  <a:schemeClr val="accent6"/>
                </a:solidFill>
              </a:rPr>
              <a:t>(anomaly detection)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/>
              <a:t>is this weird?</a:t>
            </a:r>
          </a:p>
          <a:p>
            <a:r>
              <a:rPr lang="en-US" dirty="0">
                <a:solidFill>
                  <a:schemeClr val="accent6"/>
                </a:solidFill>
              </a:rPr>
              <a:t>(recommendation)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/>
              <a:t>which option should I choose? 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FEEE8E-3B6D-4FCF-A7C4-8D27CDAB68B5}"/>
              </a:ext>
            </a:extLst>
          </p:cNvPr>
          <p:cNvGrpSpPr/>
          <p:nvPr/>
        </p:nvGrpSpPr>
        <p:grpSpPr>
          <a:xfrm>
            <a:off x="80447" y="1813901"/>
            <a:ext cx="757753" cy="1415890"/>
            <a:chOff x="451922" y="2419350"/>
            <a:chExt cx="757753" cy="1295400"/>
          </a:xfrm>
        </p:grpSpPr>
        <p:sp>
          <p:nvSpPr>
            <p:cNvPr id="5" name="Left Bracket 4">
              <a:extLst>
                <a:ext uri="{FF2B5EF4-FFF2-40B4-BE49-F238E27FC236}">
                  <a16:creationId xmlns:a16="http://schemas.microsoft.com/office/drawing/2014/main" id="{6C3E12C9-55F2-40AC-ADB6-DF9EC6AEBE62}"/>
                </a:ext>
              </a:extLst>
            </p:cNvPr>
            <p:cNvSpPr/>
            <p:nvPr/>
          </p:nvSpPr>
          <p:spPr>
            <a:xfrm>
              <a:off x="1123950" y="2419350"/>
              <a:ext cx="85725" cy="1295400"/>
            </a:xfrm>
            <a:prstGeom prst="leftBracket">
              <a:avLst/>
            </a:prstGeom>
            <a:noFill/>
            <a:ln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2BF686-B86B-468A-BFD5-494FFA1AE135}"/>
                </a:ext>
              </a:extLst>
            </p:cNvPr>
            <p:cNvSpPr txBox="1"/>
            <p:nvPr/>
          </p:nvSpPr>
          <p:spPr>
            <a:xfrm rot="16200000">
              <a:off x="135521" y="2752018"/>
              <a:ext cx="12791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supervised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learning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162FC03-4ACE-4AE2-960A-37A41CD1B751}"/>
              </a:ext>
            </a:extLst>
          </p:cNvPr>
          <p:cNvGrpSpPr/>
          <p:nvPr/>
        </p:nvGrpSpPr>
        <p:grpSpPr>
          <a:xfrm>
            <a:off x="106142" y="3481758"/>
            <a:ext cx="732058" cy="2327031"/>
            <a:chOff x="477617" y="3838574"/>
            <a:chExt cx="732058" cy="1966913"/>
          </a:xfrm>
        </p:grpSpPr>
        <p:sp>
          <p:nvSpPr>
            <p:cNvPr id="8" name="Left Bracket 7">
              <a:extLst>
                <a:ext uri="{FF2B5EF4-FFF2-40B4-BE49-F238E27FC236}">
                  <a16:creationId xmlns:a16="http://schemas.microsoft.com/office/drawing/2014/main" id="{8645283F-A55E-4B2D-8223-849ABFA08FDA}"/>
                </a:ext>
              </a:extLst>
            </p:cNvPr>
            <p:cNvSpPr/>
            <p:nvPr/>
          </p:nvSpPr>
          <p:spPr>
            <a:xfrm>
              <a:off x="1123949" y="3838574"/>
              <a:ext cx="85726" cy="1966913"/>
            </a:xfrm>
            <a:prstGeom prst="leftBracket">
              <a:avLst/>
            </a:prstGeom>
            <a:noFill/>
            <a:ln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A2F9B2-AFED-4EBD-A910-3332EB7ABDD2}"/>
                </a:ext>
              </a:extLst>
            </p:cNvPr>
            <p:cNvSpPr txBox="1"/>
            <p:nvPr/>
          </p:nvSpPr>
          <p:spPr>
            <a:xfrm rot="16200000">
              <a:off x="31373" y="4500717"/>
              <a:ext cx="15388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unsupervised</a:t>
              </a:r>
            </a:p>
            <a:p>
              <a:pPr algn="ctr"/>
              <a:r>
                <a:rPr lang="en-US" dirty="0">
                  <a:solidFill>
                    <a:schemeClr val="tx2"/>
                  </a:solidFill>
                </a:rPr>
                <a:t>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11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C63B5B-10DF-47D8-ACB5-EE3226BB9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07418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D2EC10-BE32-40BF-8D71-BD3DEA8B2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480" y="3579341"/>
            <a:ext cx="6947257" cy="14542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3F489DB-690B-4659-BB3F-4EA1F2794F8C}"/>
                  </a:ext>
                </a:extLst>
              </p14:cNvPr>
              <p14:cNvContentPartPr/>
              <p14:nvPr/>
            </p14:nvContentPartPr>
            <p14:xfrm>
              <a:off x="4475319" y="4304978"/>
              <a:ext cx="568080" cy="808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3F489DB-690B-4659-BB3F-4EA1F2794F8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12319" y="4241978"/>
                <a:ext cx="693720" cy="93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01160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7DD3B1-CF25-4592-860D-626410EB5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391" y="0"/>
            <a:ext cx="5691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883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365DC23-F462-46A5-B7AF-6A649BE52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5612" y="2057400"/>
            <a:ext cx="62007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661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nsorflowLinear">
            <a:hlinkClick r:id="" action="ppaction://media"/>
            <a:extLst>
              <a:ext uri="{FF2B5EF4-FFF2-40B4-BE49-F238E27FC236}">
                <a16:creationId xmlns:a16="http://schemas.microsoft.com/office/drawing/2014/main" id="{2F07BFA2-2B88-4304-B57D-95DF266EE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315" y="1069109"/>
            <a:ext cx="11105369" cy="471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E7B2CD-0877-423B-A964-7A601E245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38182" cy="800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686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7F7C26C-592A-484D-A51A-BEDF8B1BF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840" t="7478"/>
          <a:stretch/>
        </p:blipFill>
        <p:spPr>
          <a:xfrm>
            <a:off x="427120" y="747348"/>
            <a:ext cx="11114249" cy="583488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D9F5F3A-AC68-4595-A098-AEA05C65D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693" y="747348"/>
            <a:ext cx="10381247" cy="24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43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FA56F2C-C193-4F25-86D6-F780E4B4C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679" y="1199208"/>
            <a:ext cx="10102642" cy="445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817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D4A2134-C077-40B9-9B62-2FBCA2386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8378" y="350463"/>
            <a:ext cx="8395244" cy="615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003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263B537-1D85-4002-BB83-9AB49DBAB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47863" y="390525"/>
            <a:ext cx="829627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561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D4EF508-36D0-44A2-9D70-BAB33593A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441" y="0"/>
            <a:ext cx="1080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1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35609" y="1697909"/>
            <a:ext cx="3766892" cy="2048591"/>
            <a:chOff x="2496145" y="1535744"/>
            <a:chExt cx="5022523" cy="2731455"/>
          </a:xfrm>
        </p:grpSpPr>
        <p:pic>
          <p:nvPicPr>
            <p:cNvPr id="49" name="Picture 2" descr="C:\Users\sethj.GLENDALE\Desktop\new-2-23\b-0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halkSketch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08" t="29198" r="27548" b="24099"/>
            <a:stretch/>
          </p:blipFill>
          <p:spPr bwMode="auto">
            <a:xfrm>
              <a:off x="3989172" y="1535744"/>
              <a:ext cx="3082812" cy="2381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496145" y="2403245"/>
              <a:ext cx="101087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identify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959968" y="3343870"/>
              <a:ext cx="558700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5230" y="2548464"/>
            <a:ext cx="5361084" cy="4054005"/>
            <a:chOff x="482306" y="2669819"/>
            <a:chExt cx="7148112" cy="5405340"/>
          </a:xfrm>
        </p:grpSpPr>
        <p:pic>
          <p:nvPicPr>
            <p:cNvPr id="40" name="Picture 3" descr="C:\Users\sethj.GLENDALE\Desktop\new-2-23\b-03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halkSketch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57" t="25542" r="30053" b="14215"/>
            <a:stretch/>
          </p:blipFill>
          <p:spPr bwMode="auto">
            <a:xfrm>
              <a:off x="4255946" y="4964252"/>
              <a:ext cx="1237305" cy="1404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C:\Users\sethj.GLENDALE\Desktop\new-2-23\b-0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halkSketch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0" t="27473" r="26581" b="26052"/>
            <a:stretch/>
          </p:blipFill>
          <p:spPr bwMode="auto">
            <a:xfrm>
              <a:off x="5449601" y="6302970"/>
              <a:ext cx="1510633" cy="1246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2519869" y="5397504"/>
              <a:ext cx="1034900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explore</a:t>
              </a:r>
            </a:p>
            <a:p>
              <a:pPr algn="ctr"/>
              <a:r>
                <a:rPr lang="en-US" sz="135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analyze</a:t>
              </a:r>
            </a:p>
            <a:p>
              <a:pPr algn="ctr"/>
              <a:r>
                <a:rPr lang="en-US" sz="135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encode</a:t>
              </a:r>
            </a:p>
          </p:txBody>
        </p:sp>
        <p:sp>
          <p:nvSpPr>
            <p:cNvPr id="53" name="Curved Right Arrow 52"/>
            <p:cNvSpPr/>
            <p:nvPr/>
          </p:nvSpPr>
          <p:spPr bwMode="auto">
            <a:xfrm>
              <a:off x="482306" y="2669819"/>
              <a:ext cx="990600" cy="3959581"/>
            </a:xfrm>
            <a:prstGeom prst="curvedRigh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071718" y="7151830"/>
              <a:ext cx="558700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024336" y="4594229"/>
            <a:ext cx="4838273" cy="2008241"/>
            <a:chOff x="7947781" y="5397504"/>
            <a:chExt cx="6451031" cy="2677655"/>
          </a:xfrm>
        </p:grpSpPr>
        <p:pic>
          <p:nvPicPr>
            <p:cNvPr id="35" name="Picture 5" descr="C:\Users\sethj.GLENDALE\Desktop\new-2-23\b-04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halkSketch/>
                      </a14:imgEffect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9" t="21393" r="23346" b="21858"/>
            <a:stretch/>
          </p:blipFill>
          <p:spPr bwMode="auto">
            <a:xfrm>
              <a:off x="10961017" y="5397504"/>
              <a:ext cx="3077102" cy="1941759"/>
            </a:xfrm>
            <a:prstGeom prst="rect">
              <a:avLst/>
            </a:prstGeom>
            <a:noFill/>
            <a:effectLst>
              <a:reflection endPos="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9218582" y="5884971"/>
              <a:ext cx="89169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model</a:t>
              </a:r>
            </a:p>
          </p:txBody>
        </p:sp>
        <p:sp>
          <p:nvSpPr>
            <p:cNvPr id="56" name="Right Arrow 55"/>
            <p:cNvSpPr/>
            <p:nvPr/>
          </p:nvSpPr>
          <p:spPr bwMode="auto">
            <a:xfrm>
              <a:off x="7947781" y="6180796"/>
              <a:ext cx="762000" cy="381000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accent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3840112" y="7151830"/>
              <a:ext cx="558700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3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977437" y="1803401"/>
            <a:ext cx="4886219" cy="3714749"/>
            <a:chOff x="9218582" y="1676400"/>
            <a:chExt cx="6514959" cy="4952999"/>
          </a:xfrm>
        </p:grpSpPr>
        <p:pic>
          <p:nvPicPr>
            <p:cNvPr id="46" name="Picture 6" descr="C:\Users\sethj.GLENDALE\Desktop\new-2-23\b-05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ChalkSketc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87" t="26032" r="35807" b="24230"/>
            <a:stretch/>
          </p:blipFill>
          <p:spPr bwMode="auto">
            <a:xfrm>
              <a:off x="11530254" y="1676400"/>
              <a:ext cx="2209800" cy="2376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9218582" y="2403245"/>
              <a:ext cx="9570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predict</a:t>
              </a:r>
            </a:p>
          </p:txBody>
        </p:sp>
        <p:sp>
          <p:nvSpPr>
            <p:cNvPr id="54" name="Curved Right Arrow 53"/>
            <p:cNvSpPr/>
            <p:nvPr/>
          </p:nvSpPr>
          <p:spPr bwMode="auto">
            <a:xfrm rot="10800000">
              <a:off x="14742941" y="2669818"/>
              <a:ext cx="990600" cy="3959581"/>
            </a:xfrm>
            <a:prstGeom prst="curvedRigh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3840113" y="3344849"/>
              <a:ext cx="558700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050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84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FA56F2C-C193-4F25-86D6-F780E4B4C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4679" y="1199208"/>
            <a:ext cx="10102642" cy="445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539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D4EF508-36D0-44A2-9D70-BAB33593A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441" y="0"/>
            <a:ext cx="1080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114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D4EF508-36D0-44A2-9D70-BAB33593A1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5978" b="49101"/>
          <a:stretch/>
        </p:blipFill>
        <p:spPr>
          <a:xfrm>
            <a:off x="693441" y="0"/>
            <a:ext cx="4756673" cy="349068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9379F97-20DF-49B4-B150-5A1C4CE8B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8254" y="-415089"/>
            <a:ext cx="944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528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D4EF508-36D0-44A2-9D70-BAB33593A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441" y="0"/>
            <a:ext cx="1080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850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C76F00-CF23-4381-AFA7-548036CF1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16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101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8E1730-B14A-4498-B068-F1B77EE6A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382"/>
            <a:ext cx="6190201" cy="6137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313C91-1428-47DD-8C3A-536DAB5BB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89757"/>
            <a:ext cx="6041382" cy="37371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93D7C5-CFBA-4070-A342-25AF16AF00D4}"/>
                  </a:ext>
                </a:extLst>
              </p14:cNvPr>
              <p14:cNvContentPartPr/>
              <p14:nvPr/>
            </p14:nvContentPartPr>
            <p14:xfrm>
              <a:off x="5596898" y="2667942"/>
              <a:ext cx="487800" cy="823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93D7C5-CFBA-4070-A342-25AF16AF00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34212" y="2605329"/>
                <a:ext cx="613533" cy="9489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96576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8E1730-B14A-4498-B068-F1B77EE6A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382"/>
            <a:ext cx="6190201" cy="6137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313C91-1428-47DD-8C3A-536DAB5BB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89757"/>
            <a:ext cx="6041382" cy="37371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93D7C5-CFBA-4070-A342-25AF16AF00D4}"/>
                  </a:ext>
                </a:extLst>
              </p14:cNvPr>
              <p14:cNvContentPartPr/>
              <p14:nvPr/>
            </p14:nvContentPartPr>
            <p14:xfrm>
              <a:off x="5596898" y="2667942"/>
              <a:ext cx="487800" cy="823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93D7C5-CFBA-4070-A342-25AF16AF00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34212" y="2605329"/>
                <a:ext cx="613533" cy="948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FE04DF6-A2C9-4B5B-A635-15C959CD2F59}"/>
                  </a:ext>
                </a:extLst>
              </p14:cNvPr>
              <p14:cNvContentPartPr/>
              <p14:nvPr/>
            </p14:nvContentPartPr>
            <p14:xfrm>
              <a:off x="1380673" y="3800502"/>
              <a:ext cx="4111200" cy="143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FE04DF6-A2C9-4B5B-A635-15C959CD2F5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62673" y="3782862"/>
                <a:ext cx="41468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2D31F3A-5F8A-4357-AE9B-55438B205253}"/>
                  </a:ext>
                </a:extLst>
              </p14:cNvPr>
              <p14:cNvContentPartPr/>
              <p14:nvPr/>
            </p14:nvContentPartPr>
            <p14:xfrm>
              <a:off x="1380578" y="5638662"/>
              <a:ext cx="2637720" cy="84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2D31F3A-5F8A-4357-AE9B-55438B20525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62938" y="5620662"/>
                <a:ext cx="2673360" cy="11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96815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F344057-36A5-44C7-A472-5B4D32AE4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575" y="1905000"/>
            <a:ext cx="106108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732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AFA5F-7EBB-4A66-B541-69C6D6408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78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449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ABAE1E-0B3D-4FA7-BED3-5C97E03F4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053" y="0"/>
            <a:ext cx="2081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data</a:t>
            </a:r>
          </a:p>
        </p:txBody>
      </p:sp>
      <p:graphicFrame>
        <p:nvGraphicFramePr>
          <p:cNvPr id="29" name="Content Placeholder 3"/>
          <p:cNvGraphicFramePr>
            <a:graphicFrameLocks/>
          </p:cNvGraphicFramePr>
          <p:nvPr>
            <p:extLst/>
          </p:nvPr>
        </p:nvGraphicFramePr>
        <p:xfrm>
          <a:off x="552450" y="1538997"/>
          <a:ext cx="8172450" cy="503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2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Class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Outlook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Temp.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Windy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 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High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 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High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Overcast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Overcast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High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Overcast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 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Rainy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Rainy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?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1" name="Content Placeholder 2"/>
          <p:cNvSpPr txBox="1">
            <a:spLocks/>
          </p:cNvSpPr>
          <p:nvPr/>
        </p:nvSpPr>
        <p:spPr>
          <a:xfrm>
            <a:off x="8896350" y="1778000"/>
            <a:ext cx="3117651" cy="3581400"/>
          </a:xfrm>
          <a:prstGeom prst="rect">
            <a:avLst/>
          </a:prstGeom>
        </p:spPr>
        <p:txBody>
          <a:bodyPr vert="horz" lIns="91421" tIns="45711" rIns="91421" bIns="45711"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indent="0">
              <a:buClrTx/>
              <a:buNone/>
            </a:pPr>
            <a:r>
              <a:rPr lang="en-US" sz="2400" b="1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label (y)</a:t>
            </a:r>
          </a:p>
          <a:p>
            <a:pPr marL="448045" lvl="1" indent="0">
              <a:buClrTx/>
              <a:buNone/>
            </a:pPr>
            <a:r>
              <a:rPr lang="en-US" sz="2100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play / no play</a:t>
            </a:r>
          </a:p>
          <a:p>
            <a:pPr marL="36575" indent="0">
              <a:buClrTx/>
              <a:buNone/>
            </a:pPr>
            <a:r>
              <a:rPr lang="en-US" sz="2400" b="1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features</a:t>
            </a:r>
          </a:p>
          <a:p>
            <a:pPr marL="448045" lvl="1" indent="0">
              <a:buClrTx/>
              <a:buNone/>
            </a:pPr>
            <a:r>
              <a:rPr lang="en-US" sz="2100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outlook, temp, windy</a:t>
            </a:r>
          </a:p>
          <a:p>
            <a:pPr marL="36575" indent="0">
              <a:buClrTx/>
              <a:buNone/>
            </a:pPr>
            <a:r>
              <a:rPr lang="en-US" sz="2400" b="1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values (x)</a:t>
            </a:r>
          </a:p>
          <a:p>
            <a:pPr marL="448045" lvl="1" indent="0">
              <a:buClrTx/>
              <a:buNone/>
            </a:pPr>
            <a:r>
              <a:rPr lang="en-US" sz="2100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[Sunny, Low, Yes]</a:t>
            </a:r>
          </a:p>
        </p:txBody>
      </p:sp>
    </p:spTree>
    <p:extLst>
      <p:ext uri="{BB962C8B-B14F-4D97-AF65-F5344CB8AC3E}">
        <p14:creationId xmlns:p14="http://schemas.microsoft.com/office/powerpoint/2010/main" val="266844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D4EF508-36D0-44A2-9D70-BAB33593A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441" y="0"/>
            <a:ext cx="1080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03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8DEE9FB-FD28-4ADF-BB78-C3857BF7B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5372" y="1052557"/>
            <a:ext cx="10421257" cy="47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065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D4EF508-36D0-44A2-9D70-BAB33593A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441" y="0"/>
            <a:ext cx="10805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313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AEDFC9F-422C-44EF-9B11-DA52A4E916DA}"/>
                  </a:ext>
                </a:extLst>
              </p14:cNvPr>
              <p14:cNvContentPartPr/>
              <p14:nvPr/>
            </p14:nvContentPartPr>
            <p14:xfrm>
              <a:off x="4114239" y="3195098"/>
              <a:ext cx="5010120" cy="2350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AEDFC9F-422C-44EF-9B11-DA52A4E916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51599" y="3132458"/>
                <a:ext cx="5135760" cy="247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EFC6435-24F5-432B-9ACF-8B0D034F2DBB}"/>
                  </a:ext>
                </a:extLst>
              </p14:cNvPr>
              <p14:cNvContentPartPr/>
              <p14:nvPr/>
            </p14:nvContentPartPr>
            <p14:xfrm>
              <a:off x="1314519" y="1284938"/>
              <a:ext cx="5159520" cy="1517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EFC6435-24F5-432B-9ACF-8B0D034F2D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1523" y="1221938"/>
                <a:ext cx="5285151" cy="164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89565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1F3B4-C08B-4300-B64D-A012594C5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420" y="675253"/>
            <a:ext cx="5448580" cy="607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0EAA1-0189-4724-A5F0-E77A560A2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78868" cy="316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8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BC62E4-65E5-4F6E-BFE3-37B38AC18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852" y="1765214"/>
            <a:ext cx="6712295" cy="33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690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E3133998-BB33-458C-B43E-CE4F17CF1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48DC77-2B92-49D1-85C5-5A95D245207C}"/>
              </a:ext>
            </a:extLst>
          </p:cNvPr>
          <p:cNvSpPr/>
          <p:nvPr/>
        </p:nvSpPr>
        <p:spPr>
          <a:xfrm>
            <a:off x="8664431" y="6581001"/>
            <a:ext cx="35275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http://www.asimovinstitute.org/neural-network-zoo/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10293707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10A70-0235-4A7B-BC3A-E11A8CDB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095993-1EB5-4578-916B-60B0E66CF7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machine learning is about finding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given examples instead of steps</a:t>
                </a:r>
              </a:p>
              <a:p>
                <a:r>
                  <a:rPr lang="en-US" dirty="0"/>
                  <a:t>deep learning is one way to do it!</a:t>
                </a:r>
              </a:p>
              <a:p>
                <a:r>
                  <a:rPr lang="en-US" dirty="0"/>
                  <a:t>we need:</a:t>
                </a:r>
              </a:p>
              <a:p>
                <a:pPr lvl="1"/>
                <a:r>
                  <a:rPr lang="en-US" dirty="0"/>
                  <a:t>input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endParaRPr lang="en-US" dirty="0"/>
              </a:p>
              <a:p>
                <a:pPr lvl="1"/>
                <a:r>
                  <a:rPr lang="en-US" dirty="0"/>
                  <a:t>model function</a:t>
                </a:r>
              </a:p>
              <a:p>
                <a:pPr lvl="1"/>
                <a:r>
                  <a:rPr lang="en-US" dirty="0"/>
                  <a:t>cost function</a:t>
                </a:r>
              </a:p>
              <a:p>
                <a:pPr lvl="1"/>
                <a:r>
                  <a:rPr lang="en-US" dirty="0"/>
                  <a:t>optimization method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095993-1EB5-4578-916B-60B0E66CF7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32825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79C4F-614D-4424-861A-4A14B133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79455-0A28-48F6-B95D-A0B798817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TensorFlow</a:t>
            </a:r>
            <a:r>
              <a:rPr lang="en-US" dirty="0"/>
              <a:t> is a framework that can help.</a:t>
            </a:r>
          </a:p>
          <a:p>
            <a:r>
              <a:rPr lang="en-US" dirty="0"/>
              <a:t>steps</a:t>
            </a:r>
          </a:p>
          <a:p>
            <a:pPr lvl="1"/>
            <a:r>
              <a:rPr lang="en-US" dirty="0"/>
              <a:t>define graph</a:t>
            </a:r>
          </a:p>
          <a:p>
            <a:pPr lvl="1"/>
            <a:r>
              <a:rPr lang="en-US" dirty="0"/>
              <a:t>start session</a:t>
            </a:r>
          </a:p>
          <a:p>
            <a:pPr lvl="1"/>
            <a:r>
              <a:rPr lang="en-US" dirty="0"/>
              <a:t>run training</a:t>
            </a:r>
          </a:p>
        </p:txBody>
      </p:sp>
    </p:spTree>
    <p:extLst>
      <p:ext uri="{BB962C8B-B14F-4D97-AF65-F5344CB8AC3E}">
        <p14:creationId xmlns:p14="http://schemas.microsoft.com/office/powerpoint/2010/main" val="31143380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79C4F-614D-4424-861A-4A14B133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79455-0A28-48F6-B95D-A0B798817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Learn more about</a:t>
            </a:r>
          </a:p>
          <a:p>
            <a:pPr lvl="1"/>
            <a:r>
              <a:rPr lang="en-US" dirty="0"/>
              <a:t>Cognitive Services – </a:t>
            </a:r>
            <a:r>
              <a:rPr lang="en-US" dirty="0">
                <a:hlinkClick r:id="rId3"/>
              </a:rPr>
              <a:t>https://cda.ms/n4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Azure ML – </a:t>
            </a:r>
            <a:r>
              <a:rPr lang="en-US" dirty="0">
                <a:hlinkClick r:id="rId4"/>
              </a:rPr>
              <a:t>https://cda.ms/n5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Deep Learning VMs - </a:t>
            </a:r>
            <a:r>
              <a:rPr lang="en-US" dirty="0">
                <a:hlinkClick r:id="rId5"/>
              </a:rPr>
              <a:t>https://cda.ms/n6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Batch AI – </a:t>
            </a:r>
            <a:r>
              <a:rPr lang="en-US" dirty="0">
                <a:hlinkClick r:id="rId6"/>
              </a:rPr>
              <a:t>https://cda.ms/n7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Windows ML – </a:t>
            </a:r>
            <a:r>
              <a:rPr lang="en-US" dirty="0">
                <a:hlinkClick r:id="rId7"/>
              </a:rPr>
              <a:t>https://cda.ms/n8</a:t>
            </a:r>
            <a:r>
              <a:rPr lang="en-US" dirty="0"/>
              <a:t>  </a:t>
            </a:r>
          </a:p>
          <a:p>
            <a:r>
              <a:rPr lang="en-US" dirty="0"/>
              <a:t>Get a hold of me!</a:t>
            </a:r>
          </a:p>
          <a:p>
            <a:pPr lvl="1"/>
            <a:r>
              <a:rPr lang="en-US" dirty="0"/>
              <a:t>seth.juarez@microsoft.com</a:t>
            </a:r>
          </a:p>
          <a:p>
            <a:pPr lvl="1"/>
            <a:r>
              <a:rPr lang="en-US" dirty="0"/>
              <a:t>@</a:t>
            </a:r>
            <a:r>
              <a:rPr lang="en-US" dirty="0" err="1"/>
              <a:t>sethjuarez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93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/ analyze / clean</a:t>
            </a:r>
          </a:p>
        </p:txBody>
      </p:sp>
      <p:graphicFrame>
        <p:nvGraphicFramePr>
          <p:cNvPr id="29" name="Content Placeholder 3"/>
          <p:cNvGraphicFramePr>
            <a:graphicFrameLocks/>
          </p:cNvGraphicFramePr>
          <p:nvPr>
            <p:extLst/>
          </p:nvPr>
        </p:nvGraphicFramePr>
        <p:xfrm>
          <a:off x="552450" y="1513597"/>
          <a:ext cx="8172450" cy="503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2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Class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Outlook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Temp.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Windy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Lowest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 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?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High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 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High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 err="1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KindOf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Overcast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Turtle</a:t>
                      </a:r>
                      <a:r>
                        <a:rPr lang="en-US" sz="2400" b="1" baseline="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Cloud</a:t>
                      </a:r>
                      <a:endParaRPr lang="en-US" sz="2400" b="1" dirty="0">
                        <a:solidFill>
                          <a:schemeClr val="tx2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High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Overcast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?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 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Rainy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28%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Rainy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?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1" name="Content Placeholder 2"/>
          <p:cNvSpPr txBox="1">
            <a:spLocks/>
          </p:cNvSpPr>
          <p:nvPr/>
        </p:nvSpPr>
        <p:spPr>
          <a:xfrm>
            <a:off x="8839200" y="1476376"/>
            <a:ext cx="3117651" cy="4333876"/>
          </a:xfrm>
          <a:prstGeom prst="rect">
            <a:avLst/>
          </a:prstGeom>
        </p:spPr>
        <p:txBody>
          <a:bodyPr vert="horz" lIns="91421" tIns="45711" rIns="91421" bIns="45711"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indent="0">
              <a:buClrTx/>
              <a:buNone/>
            </a:pPr>
            <a:r>
              <a:rPr lang="en-US" sz="2400" b="1" dirty="0">
                <a:solidFill>
                  <a:srgbClr val="EF6C1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yak shaving</a:t>
            </a:r>
          </a:p>
          <a:p>
            <a:pPr marL="36575" indent="0">
              <a:buClrTx/>
              <a:buNone/>
            </a:pPr>
            <a:r>
              <a:rPr lang="en-US" sz="2100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Any apparently useless activity which, by allowing you to overcome intermediate difficulties, allows you to solve a larger problem.</a:t>
            </a:r>
            <a:br>
              <a:rPr lang="en-US" sz="2100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2100" dirty="0">
              <a:solidFill>
                <a:srgbClr val="676767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6575" indent="0">
              <a:buClrTx/>
              <a:buNone/>
            </a:pPr>
            <a:r>
              <a:rPr lang="en-US" sz="2100" dirty="0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was doing a bit of yak shaving this morning, and it looks like it might have paid off.</a:t>
            </a:r>
          </a:p>
          <a:p>
            <a:pPr marL="36575" indent="0" algn="r">
              <a:buClrTx/>
              <a:buNone/>
            </a:pPr>
            <a:r>
              <a:rPr lang="en-US" sz="1500" dirty="0" err="1">
                <a:solidFill>
                  <a:srgbClr val="676767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wikipedia</a:t>
            </a:r>
            <a:endParaRPr lang="en-US" sz="1500" dirty="0">
              <a:solidFill>
                <a:srgbClr val="676767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70" y="5549901"/>
            <a:ext cx="1679311" cy="12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1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6892F00-2CA3-4EA4-8958-108CEE31B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5438" y="1700213"/>
            <a:ext cx="9001125" cy="3457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649101-E83A-4068-9267-382EE1BA899D}"/>
              </a:ext>
            </a:extLst>
          </p:cNvPr>
          <p:cNvSpPr txBox="1"/>
          <p:nvPr/>
        </p:nvSpPr>
        <p:spPr>
          <a:xfrm>
            <a:off x="9833428" y="5295673"/>
            <a:ext cx="201471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Seth Juarez</a:t>
            </a:r>
          </a:p>
          <a:p>
            <a:r>
              <a:rPr lang="en-US" sz="2800" dirty="0"/>
              <a:t>Microsoft</a:t>
            </a:r>
          </a:p>
          <a:p>
            <a:r>
              <a:rPr lang="en-US" sz="2800" dirty="0"/>
              <a:t>@</a:t>
            </a:r>
            <a:r>
              <a:rPr lang="en-US" sz="2800" dirty="0" err="1"/>
              <a:t>sethjuarez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6840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3"/>
          <p:cNvGraphicFramePr>
            <a:graphicFrameLocks/>
          </p:cNvGraphicFramePr>
          <p:nvPr>
            <p:extLst/>
          </p:nvPr>
        </p:nvGraphicFramePr>
        <p:xfrm>
          <a:off x="447675" y="1571625"/>
          <a:ext cx="8172450" cy="503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2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2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4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Class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Outlook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Temp.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Windy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 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High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 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High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Overcast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Overcast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High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Overcast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 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Rainy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Yes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Play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Rainy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dirty="0">
                          <a:solidFill>
                            <a:schemeClr val="tx2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3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?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Sunny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Low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No</a:t>
                      </a:r>
                    </a:p>
                  </a:txBody>
                  <a:tcPr marL="179070" marR="17907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explore / analyze / clean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475" y="2058080"/>
            <a:ext cx="5252761" cy="41148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 bwMode="auto">
          <a:xfrm>
            <a:off x="8738482" y="3925222"/>
            <a:ext cx="377900" cy="38051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35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75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831</Words>
  <Application>Microsoft Office PowerPoint</Application>
  <PresentationFormat>Widescreen</PresentationFormat>
  <Paragraphs>398</Paragraphs>
  <Slides>80</Slides>
  <Notes>80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Cambria Math</vt:lpstr>
      <vt:lpstr>Segoe UI</vt:lpstr>
      <vt:lpstr>Segoe UI Light</vt:lpstr>
      <vt:lpstr>Wingdings 2</vt:lpstr>
      <vt:lpstr>Office Theme</vt:lpstr>
      <vt:lpstr>Getting Started with  Deep Learning</vt:lpstr>
      <vt:lpstr>PowerPoint Presentation</vt:lpstr>
      <vt:lpstr>machine learning</vt:lpstr>
      <vt:lpstr>machine learning</vt:lpstr>
      <vt:lpstr>machine learning</vt:lpstr>
      <vt:lpstr>process</vt:lpstr>
      <vt:lpstr>identify data</vt:lpstr>
      <vt:lpstr>explore / analyze / clean</vt:lpstr>
      <vt:lpstr>explore / analyze / clean</vt:lpstr>
      <vt:lpstr>model</vt:lpstr>
      <vt:lpstr>predict</vt:lpstr>
      <vt:lpstr>how well is it doing?</vt:lpstr>
      <vt:lpstr>how well is it doing?</vt:lpstr>
      <vt:lpstr>confusion matrix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an 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far…</vt:lpstr>
      <vt:lpstr>TensorFlow</vt:lpstr>
      <vt:lpstr>TensorFlow – Building the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 Deep Learning</dc:title>
  <dc:creator>Seth Juarez</dc:creator>
  <cp:lastModifiedBy>Seth Juarez</cp:lastModifiedBy>
  <cp:revision>67</cp:revision>
  <dcterms:created xsi:type="dcterms:W3CDTF">2018-01-08T21:22:03Z</dcterms:created>
  <dcterms:modified xsi:type="dcterms:W3CDTF">2018-03-29T18:27:23Z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sejuare@microsoft.com</vt:lpwstr>
  </property>
  <property fmtid="{D5CDD505-2E9C-101B-9397-08002B2CF9AE}" pid="5" name="MSIP_Label_f42aa342-8706-4288-bd11-ebb85995028c_SetDate">
    <vt:lpwstr>2018-01-08T21:33:31.4707492Z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